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0_54A17164.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147_D3DCFF32.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5"/>
  </p:notesMasterIdLst>
  <p:sldIdLst>
    <p:sldId id="256" r:id="rId2"/>
    <p:sldId id="298" r:id="rId3"/>
    <p:sldId id="337" r:id="rId4"/>
    <p:sldId id="338" r:id="rId5"/>
    <p:sldId id="305" r:id="rId6"/>
    <p:sldId id="299" r:id="rId7"/>
    <p:sldId id="344" r:id="rId8"/>
    <p:sldId id="346" r:id="rId9"/>
    <p:sldId id="306" r:id="rId10"/>
    <p:sldId id="330" r:id="rId11"/>
    <p:sldId id="322" r:id="rId12"/>
    <p:sldId id="331" r:id="rId13"/>
    <p:sldId id="341" r:id="rId14"/>
    <p:sldId id="339" r:id="rId15"/>
    <p:sldId id="340" r:id="rId16"/>
    <p:sldId id="315" r:id="rId17"/>
    <p:sldId id="316" r:id="rId18"/>
    <p:sldId id="313" r:id="rId19"/>
    <p:sldId id="312" r:id="rId20"/>
    <p:sldId id="327" r:id="rId21"/>
    <p:sldId id="326" r:id="rId22"/>
    <p:sldId id="325" r:id="rId23"/>
    <p:sldId id="28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08" userDrawn="1">
          <p15:clr>
            <a:srgbClr val="A4A3A4"/>
          </p15:clr>
        </p15:guide>
        <p15:guide id="3" pos="3840" userDrawn="1">
          <p15:clr>
            <a:srgbClr val="A4A3A4"/>
          </p15:clr>
        </p15:guide>
        <p15:guide id="4" orient="horz" pos="312" userDrawn="1">
          <p15:clr>
            <a:srgbClr val="A4A3A4"/>
          </p15:clr>
        </p15:guide>
        <p15:guide id="5" orient="horz" pos="768" userDrawn="1">
          <p15:clr>
            <a:srgbClr val="A4A3A4"/>
          </p15:clr>
        </p15:guide>
        <p15:guide id="6" orient="horz" pos="146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9BD6032-6ADA-9BE6-EFEB-07A85A802BBD}" name="Guest User" initials="GU" userId="S::urn:spo:anon#8b47c600181582a9c23f0d832cbe23e9d1b839cbbbfa52ac93ccfbc7433d69ba::" providerId="AD"/>
  <p188:author id="{32BCFE3A-DF2E-C6C7-390F-24DFA9F7531F}" name="Kathy  Amaral" initials="" userId="S::kathy@vma.bz::70f52729-817a-4950-a133-5599e30d6c15" providerId="AD"/>
  <p188:author id="{B85FAE4E-4E3E-59BC-3966-A189508F9C61}" name="Shannon Wolford" initials="SW" userId="S::shannon@vma.bz::f92f470e-3f3d-42be-9e5b-914e215a011c" providerId="AD"/>
  <p188:author id="{782642A4-8894-E534-4A16-BC51E6B6850F}" name="Sonali Shah" initials="SS" userId="S::sonali@vma.bz::6f193121-e183-47e9-8fef-3cacc6fb752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hannon Wolford" initials="SW" lastIdx="1" clrIdx="0">
    <p:extLst>
      <p:ext uri="{19B8F6BF-5375-455C-9EA6-DF929625EA0E}">
        <p15:presenceInfo xmlns:p15="http://schemas.microsoft.com/office/powerpoint/2012/main" userId="S::shannon@vma.bz::f92f470e-3f3d-42be-9e5b-914e215a011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4B6"/>
    <a:srgbClr val="00AEB4"/>
    <a:srgbClr val="80009B"/>
    <a:srgbClr val="F57E24"/>
    <a:srgbClr val="D10068"/>
    <a:srgbClr val="3D7291"/>
    <a:srgbClr val="6A6A6A"/>
    <a:srgbClr val="004F97"/>
    <a:srgbClr val="FFC331"/>
    <a:srgbClr val="5457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7B105F-0B50-4726-8ACB-089866D0D467}" v="54" dt="2024-04-17T17:57:00.471"/>
    <p1510:client id="{DCA2AC25-F353-D269-4B6E-EAA5E087039B}" v="8" dt="2024-04-15T22:12:37.2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408"/>
        <p:guide pos="3840"/>
        <p:guide orient="horz" pos="312"/>
        <p:guide orient="horz" pos="768"/>
        <p:guide orient="horz" pos="1464"/>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nali Shah" userId="S::sonali@vma.bz::6f193121-e183-47e9-8fef-3cacc6fb7529" providerId="AD" clId="Web-{A856A5D4-483D-FACF-A988-D8882E6F304B}"/>
    <pc:docChg chg="addSld delSld modSld sldOrd">
      <pc:chgData name="Sonali Shah" userId="S::sonali@vma.bz::6f193121-e183-47e9-8fef-3cacc6fb7529" providerId="AD" clId="Web-{A856A5D4-483D-FACF-A988-D8882E6F304B}" dt="2024-03-21T16:51:24.221" v="361"/>
      <pc:docMkLst>
        <pc:docMk/>
      </pc:docMkLst>
      <pc:sldChg chg="modSp modNotes">
        <pc:chgData name="Sonali Shah" userId="S::sonali@vma.bz::6f193121-e183-47e9-8fef-3cacc6fb7529" providerId="AD" clId="Web-{A856A5D4-483D-FACF-A988-D8882E6F304B}" dt="2024-03-21T16:51:24.221" v="361"/>
        <pc:sldMkLst>
          <pc:docMk/>
          <pc:sldMk cId="662396938" sldId="341"/>
        </pc:sldMkLst>
        <pc:spChg chg="mod">
          <ac:chgData name="Sonali Shah" userId="S::sonali@vma.bz::6f193121-e183-47e9-8fef-3cacc6fb7529" providerId="AD" clId="Web-{A856A5D4-483D-FACF-A988-D8882E6F304B}" dt="2024-03-21T16:50:58.266" v="333" actId="20577"/>
          <ac:spMkLst>
            <pc:docMk/>
            <pc:sldMk cId="662396938" sldId="341"/>
            <ac:spMk id="10" creationId="{F004C88F-13F6-A66C-3076-AA0DFCC3B305}"/>
          </ac:spMkLst>
        </pc:spChg>
        <pc:spChg chg="mod">
          <ac:chgData name="Sonali Shah" userId="S::sonali@vma.bz::6f193121-e183-47e9-8fef-3cacc6fb7529" providerId="AD" clId="Web-{A856A5D4-483D-FACF-A988-D8882E6F304B}" dt="2024-03-21T16:48:31.412" v="329" actId="1076"/>
          <ac:spMkLst>
            <pc:docMk/>
            <pc:sldMk cId="662396938" sldId="341"/>
            <ac:spMk id="184" creationId="{2EF40D3A-AB9C-92E5-1885-F79D98777DF9}"/>
          </ac:spMkLst>
        </pc:spChg>
      </pc:sldChg>
      <pc:sldChg chg="new del">
        <pc:chgData name="Sonali Shah" userId="S::sonali@vma.bz::6f193121-e183-47e9-8fef-3cacc6fb7529" providerId="AD" clId="Web-{A856A5D4-483D-FACF-A988-D8882E6F304B}" dt="2024-03-21T16:36:15.953" v="3"/>
        <pc:sldMkLst>
          <pc:docMk/>
          <pc:sldMk cId="3816131604" sldId="342"/>
        </pc:sldMkLst>
      </pc:sldChg>
      <pc:sldChg chg="add del replId">
        <pc:chgData name="Sonali Shah" userId="S::sonali@vma.bz::6f193121-e183-47e9-8fef-3cacc6fb7529" providerId="AD" clId="Web-{A856A5D4-483D-FACF-A988-D8882E6F304B}" dt="2024-03-21T16:36:17.953" v="4"/>
        <pc:sldMkLst>
          <pc:docMk/>
          <pc:sldMk cId="933224541" sldId="343"/>
        </pc:sldMkLst>
      </pc:sldChg>
      <pc:sldChg chg="add replId">
        <pc:chgData name="Sonali Shah" userId="S::sonali@vma.bz::6f193121-e183-47e9-8fef-3cacc6fb7529" providerId="AD" clId="Web-{A856A5D4-483D-FACF-A988-D8882E6F304B}" dt="2024-03-21T16:36:10.203" v="2"/>
        <pc:sldMkLst>
          <pc:docMk/>
          <pc:sldMk cId="464097838" sldId="344"/>
        </pc:sldMkLst>
      </pc:sldChg>
      <pc:sldChg chg="add del ord replId">
        <pc:chgData name="Sonali Shah" userId="S::sonali@vma.bz::6f193121-e183-47e9-8fef-3cacc6fb7529" providerId="AD" clId="Web-{A856A5D4-483D-FACF-A988-D8882E6F304B}" dt="2024-03-21T16:47:17.891" v="312"/>
        <pc:sldMkLst>
          <pc:docMk/>
          <pc:sldMk cId="3396989952" sldId="345"/>
        </pc:sldMkLst>
      </pc:sldChg>
      <pc:sldChg chg="delSp modSp add ord replId modNotes">
        <pc:chgData name="Sonali Shah" userId="S::sonali@vma.bz::6f193121-e183-47e9-8fef-3cacc6fb7529" providerId="AD" clId="Web-{A856A5D4-483D-FACF-A988-D8882E6F304B}" dt="2024-03-21T16:47:09.906" v="311" actId="20577"/>
        <pc:sldMkLst>
          <pc:docMk/>
          <pc:sldMk cId="1661838714" sldId="346"/>
        </pc:sldMkLst>
        <pc:spChg chg="del">
          <ac:chgData name="Sonali Shah" userId="S::sonali@vma.bz::6f193121-e183-47e9-8fef-3cacc6fb7529" providerId="AD" clId="Web-{A856A5D4-483D-FACF-A988-D8882E6F304B}" dt="2024-03-21T16:39:31.233" v="140"/>
          <ac:spMkLst>
            <pc:docMk/>
            <pc:sldMk cId="1661838714" sldId="346"/>
            <ac:spMk id="2" creationId="{1E8E3F03-0B38-4B76-B412-B82EC89BE2DC}"/>
          </ac:spMkLst>
        </pc:spChg>
        <pc:spChg chg="del">
          <ac:chgData name="Sonali Shah" userId="S::sonali@vma.bz::6f193121-e183-47e9-8fef-3cacc6fb7529" providerId="AD" clId="Web-{A856A5D4-483D-FACF-A988-D8882E6F304B}" dt="2024-03-21T16:38:47.605" v="131"/>
          <ac:spMkLst>
            <pc:docMk/>
            <pc:sldMk cId="1661838714" sldId="346"/>
            <ac:spMk id="4" creationId="{5DF09762-0254-48CC-85A0-2125D2C6C403}"/>
          </ac:spMkLst>
        </pc:spChg>
        <pc:spChg chg="del mod">
          <ac:chgData name="Sonali Shah" userId="S::sonali@vma.bz::6f193121-e183-47e9-8fef-3cacc6fb7529" providerId="AD" clId="Web-{A856A5D4-483D-FACF-A988-D8882E6F304B}" dt="2024-03-21T16:39:26.232" v="139"/>
          <ac:spMkLst>
            <pc:docMk/>
            <pc:sldMk cId="1661838714" sldId="346"/>
            <ac:spMk id="7" creationId="{3CCC7AA4-A1F8-4752-9AC0-4B4DE5C8904F}"/>
          </ac:spMkLst>
        </pc:spChg>
        <pc:spChg chg="mod">
          <ac:chgData name="Sonali Shah" userId="S::sonali@vma.bz::6f193121-e183-47e9-8fef-3cacc6fb7529" providerId="AD" clId="Web-{A856A5D4-483D-FACF-A988-D8882E6F304B}" dt="2024-03-21T16:43:34.516" v="281" actId="20577"/>
          <ac:spMkLst>
            <pc:docMk/>
            <pc:sldMk cId="1661838714" sldId="346"/>
            <ac:spMk id="8" creationId="{34613D64-C8B2-9E47-B00C-728F192E915F}"/>
          </ac:spMkLst>
        </pc:spChg>
        <pc:spChg chg="mod">
          <ac:chgData name="Sonali Shah" userId="S::sonali@vma.bz::6f193121-e183-47e9-8fef-3cacc6fb7529" providerId="AD" clId="Web-{A856A5D4-483D-FACF-A988-D8882E6F304B}" dt="2024-03-21T16:47:09.906" v="311" actId="20577"/>
          <ac:spMkLst>
            <pc:docMk/>
            <pc:sldMk cId="1661838714" sldId="346"/>
            <ac:spMk id="9" creationId="{B4E1397B-7981-8AEE-E8F1-E06413D9E5A8}"/>
          </ac:spMkLst>
        </pc:spChg>
      </pc:sldChg>
      <pc:sldChg chg="add del replId">
        <pc:chgData name="Sonali Shah" userId="S::sonali@vma.bz::6f193121-e183-47e9-8fef-3cacc6fb7529" providerId="AD" clId="Web-{A856A5D4-483D-FACF-A988-D8882E6F304B}" dt="2024-03-21T16:39:04.981" v="135"/>
        <pc:sldMkLst>
          <pc:docMk/>
          <pc:sldMk cId="2891468653" sldId="347"/>
        </pc:sldMkLst>
      </pc:sldChg>
      <pc:sldChg chg="add del replId">
        <pc:chgData name="Sonali Shah" userId="S::sonali@vma.bz::6f193121-e183-47e9-8fef-3cacc6fb7529" providerId="AD" clId="Web-{A856A5D4-483D-FACF-A988-D8882E6F304B}" dt="2024-03-21T16:39:20.638" v="138"/>
        <pc:sldMkLst>
          <pc:docMk/>
          <pc:sldMk cId="3005330887" sldId="347"/>
        </pc:sldMkLst>
      </pc:sldChg>
    </pc:docChg>
  </pc:docChgLst>
  <pc:docChgLst>
    <pc:chgData name="Kathy  Amaral" userId="S::kathy@vma.bz::70f52729-817a-4950-a133-5599e30d6c15" providerId="AD" clId="Web-{DCA2AC25-F353-D269-4B6E-EAA5E087039B}"/>
    <pc:docChg chg="modSld">
      <pc:chgData name="Kathy  Amaral" userId="S::kathy@vma.bz::70f52729-817a-4950-a133-5599e30d6c15" providerId="AD" clId="Web-{DCA2AC25-F353-D269-4B6E-EAA5E087039B}" dt="2024-04-15T22:12:36.689" v="6"/>
      <pc:docMkLst>
        <pc:docMk/>
      </pc:docMkLst>
      <pc:sldChg chg="addSp delSp modSp modCm">
        <pc:chgData name="Kathy  Amaral" userId="S::kathy@vma.bz::70f52729-817a-4950-a133-5599e30d6c15" providerId="AD" clId="Web-{DCA2AC25-F353-D269-4B6E-EAA5E087039B}" dt="2024-04-15T22:12:36.689" v="6"/>
        <pc:sldMkLst>
          <pc:docMk/>
          <pc:sldMk cId="3554475826" sldId="327"/>
        </pc:sldMkLst>
        <pc:picChg chg="add del mod">
          <ac:chgData name="Kathy  Amaral" userId="S::kathy@vma.bz::70f52729-817a-4950-a133-5599e30d6c15" providerId="AD" clId="Web-{DCA2AC25-F353-D269-4B6E-EAA5E087039B}" dt="2024-04-15T22:12:19.704" v="1"/>
          <ac:picMkLst>
            <pc:docMk/>
            <pc:sldMk cId="3554475826" sldId="327"/>
            <ac:picMk id="2" creationId="{56753104-9017-6E8A-214E-6861ACEB0C07}"/>
          </ac:picMkLst>
        </pc:picChg>
        <pc:picChg chg="add mod">
          <ac:chgData name="Kathy  Amaral" userId="S::kathy@vma.bz::70f52729-817a-4950-a133-5599e30d6c15" providerId="AD" clId="Web-{DCA2AC25-F353-D269-4B6E-EAA5E087039B}" dt="2024-04-15T22:12:33.408" v="4" actId="1076"/>
          <ac:picMkLst>
            <pc:docMk/>
            <pc:sldMk cId="3554475826" sldId="327"/>
            <ac:picMk id="4" creationId="{BAFF1B4E-5296-3CC2-52F3-3DF1034F60C0}"/>
          </ac:picMkLst>
        </pc:picChg>
        <pc:extLst>
          <p:ext xmlns:p="http://schemas.openxmlformats.org/presentationml/2006/main" uri="{D6D511B9-2390-475A-947B-AFAB55BFBCF1}">
            <pc226:cmChg xmlns:pc226="http://schemas.microsoft.com/office/powerpoint/2022/06/main/command" chg="mod modRxn">
              <pc226:chgData name="Kathy  Amaral" userId="S::kathy@vma.bz::70f52729-817a-4950-a133-5599e30d6c15" providerId="AD" clId="Web-{DCA2AC25-F353-D269-4B6E-EAA5E087039B}" dt="2024-04-15T22:12:36.689" v="6"/>
              <pc2:cmMkLst xmlns:pc2="http://schemas.microsoft.com/office/powerpoint/2019/9/main/command">
                <pc:docMk/>
                <pc:sldMk cId="3554475826" sldId="327"/>
                <pc2:cmMk id="{4592D4D1-F145-4BCB-A210-B341832AE1B1}"/>
              </pc2:cmMkLst>
            </pc226:cmChg>
          </p:ext>
        </pc:extLst>
      </pc:sldChg>
    </pc:docChg>
  </pc:docChgLst>
  <pc:docChgLst>
    <pc:chgData name="Sonali Shah" userId="S::sonali@vma.bz::6f193121-e183-47e9-8fef-3cacc6fb7529" providerId="AD" clId="Web-{3A267301-74D2-2BE2-FBBC-B53C82FC4CC7}"/>
    <pc:docChg chg="modSld">
      <pc:chgData name="Sonali Shah" userId="S::sonali@vma.bz::6f193121-e183-47e9-8fef-3cacc6fb7529" providerId="AD" clId="Web-{3A267301-74D2-2BE2-FBBC-B53C82FC4CC7}" dt="2024-03-28T20:16:56.088" v="55" actId="20577"/>
      <pc:docMkLst>
        <pc:docMk/>
      </pc:docMkLst>
      <pc:sldChg chg="modSp modCm">
        <pc:chgData name="Sonali Shah" userId="S::sonali@vma.bz::6f193121-e183-47e9-8fef-3cacc6fb7529" providerId="AD" clId="Web-{3A267301-74D2-2BE2-FBBC-B53C82FC4CC7}" dt="2024-03-28T20:14:52.006" v="15" actId="20577"/>
        <pc:sldMkLst>
          <pc:docMk/>
          <pc:sldMk cId="1419866468" sldId="256"/>
        </pc:sldMkLst>
        <pc:spChg chg="mod">
          <ac:chgData name="Sonali Shah" userId="S::sonali@vma.bz::6f193121-e183-47e9-8fef-3cacc6fb7529" providerId="AD" clId="Web-{3A267301-74D2-2BE2-FBBC-B53C82FC4CC7}" dt="2024-03-28T20:14:52.006" v="15" actId="20577"/>
          <ac:spMkLst>
            <pc:docMk/>
            <pc:sldMk cId="1419866468" sldId="256"/>
            <ac:spMk id="14" creationId="{A1C44294-D498-1442-A1D3-268E2996FEE0}"/>
          </ac:spMkLst>
        </pc:spChg>
        <pc:extLst>
          <p:ext xmlns:p="http://schemas.openxmlformats.org/presentationml/2006/main" uri="{D6D511B9-2390-475A-947B-AFAB55BFBCF1}">
            <pc226:cmChg xmlns:pc226="http://schemas.microsoft.com/office/powerpoint/2022/06/main/command" chg="mod">
              <pc226:chgData name="Sonali Shah" userId="S::sonali@vma.bz::6f193121-e183-47e9-8fef-3cacc6fb7529" providerId="AD" clId="Web-{3A267301-74D2-2BE2-FBBC-B53C82FC4CC7}" dt="2024-03-28T20:14:52.006" v="15" actId="20577"/>
              <pc2:cmMkLst xmlns:pc2="http://schemas.microsoft.com/office/powerpoint/2019/9/main/command">
                <pc:docMk/>
                <pc:sldMk cId="1419866468" sldId="256"/>
                <pc2:cmMk id="{FB914A9B-2C1C-419A-AB35-AB0DA74C9B50}"/>
              </pc2:cmMkLst>
            </pc226:cmChg>
          </p:ext>
        </pc:extLst>
      </pc:sldChg>
      <pc:sldChg chg="modSp">
        <pc:chgData name="Sonali Shah" userId="S::sonali@vma.bz::6f193121-e183-47e9-8fef-3cacc6fb7529" providerId="AD" clId="Web-{3A267301-74D2-2BE2-FBBC-B53C82FC4CC7}" dt="2024-03-28T20:16:56.088" v="55" actId="20577"/>
        <pc:sldMkLst>
          <pc:docMk/>
          <pc:sldMk cId="1661838714" sldId="346"/>
        </pc:sldMkLst>
        <pc:spChg chg="mod">
          <ac:chgData name="Sonali Shah" userId="S::sonali@vma.bz::6f193121-e183-47e9-8fef-3cacc6fb7529" providerId="AD" clId="Web-{3A267301-74D2-2BE2-FBBC-B53C82FC4CC7}" dt="2024-03-28T20:16:56.088" v="55" actId="20577"/>
          <ac:spMkLst>
            <pc:docMk/>
            <pc:sldMk cId="1661838714" sldId="346"/>
            <ac:spMk id="8" creationId="{34613D64-C8B2-9E47-B00C-728F192E915F}"/>
          </ac:spMkLst>
        </pc:spChg>
        <pc:spChg chg="mod">
          <ac:chgData name="Sonali Shah" userId="S::sonali@vma.bz::6f193121-e183-47e9-8fef-3cacc6fb7529" providerId="AD" clId="Web-{3A267301-74D2-2BE2-FBBC-B53C82FC4CC7}" dt="2024-03-28T20:16:51.384" v="53" actId="20577"/>
          <ac:spMkLst>
            <pc:docMk/>
            <pc:sldMk cId="1661838714" sldId="346"/>
            <ac:spMk id="9" creationId="{B4E1397B-7981-8AEE-E8F1-E06413D9E5A8}"/>
          </ac:spMkLst>
        </pc:spChg>
      </pc:sldChg>
    </pc:docChg>
  </pc:docChgLst>
  <pc:docChgLst>
    <pc:chgData name="Guest User" userId="S::urn:spo:anon#ecda011686de28b7582e31678a95da415baf3a96c74f6ee4bc86228b108bec70::" providerId="AD" clId="Web-{3E21FC8A-51D8-7794-F042-1FCB09C52039}"/>
    <pc:docChg chg="modSld">
      <pc:chgData name="Guest User" userId="S::urn:spo:anon#ecda011686de28b7582e31678a95da415baf3a96c74f6ee4bc86228b108bec70::" providerId="AD" clId="Web-{3E21FC8A-51D8-7794-F042-1FCB09C52039}" dt="2024-03-28T21:40:13.908" v="338" actId="20577"/>
      <pc:docMkLst>
        <pc:docMk/>
      </pc:docMkLst>
      <pc:sldChg chg="modSp modCm">
        <pc:chgData name="Guest User" userId="S::urn:spo:anon#ecda011686de28b7582e31678a95da415baf3a96c74f6ee4bc86228b108bec70::" providerId="AD" clId="Web-{3E21FC8A-51D8-7794-F042-1FCB09C52039}" dt="2024-03-28T20:36:58.409" v="16" actId="1076"/>
        <pc:sldMkLst>
          <pc:docMk/>
          <pc:sldMk cId="1419866468" sldId="256"/>
        </pc:sldMkLst>
        <pc:spChg chg="mod">
          <ac:chgData name="Guest User" userId="S::urn:spo:anon#ecda011686de28b7582e31678a95da415baf3a96c74f6ee4bc86228b108bec70::" providerId="AD" clId="Web-{3E21FC8A-51D8-7794-F042-1FCB09C52039}" dt="2024-03-28T20:36:58.409" v="16" actId="1076"/>
          <ac:spMkLst>
            <pc:docMk/>
            <pc:sldMk cId="1419866468" sldId="256"/>
            <ac:spMk id="8" creationId="{AE0FA815-BE14-F14C-9EE9-5A035130924D}"/>
          </ac:spMkLst>
        </pc:spChg>
        <pc:spChg chg="mod">
          <ac:chgData name="Guest User" userId="S::urn:spo:anon#ecda011686de28b7582e31678a95da415baf3a96c74f6ee4bc86228b108bec70::" providerId="AD" clId="Web-{3E21FC8A-51D8-7794-F042-1FCB09C52039}" dt="2024-03-28T20:35:12.249" v="6" actId="20577"/>
          <ac:spMkLst>
            <pc:docMk/>
            <pc:sldMk cId="1419866468" sldId="256"/>
            <ac:spMk id="13" creationId="{B898E2BA-F437-5641-A01B-7B511EA0FC05}"/>
          </ac:spMkLst>
        </pc:spChg>
        <pc:spChg chg="mod">
          <ac:chgData name="Guest User" userId="S::urn:spo:anon#ecda011686de28b7582e31678a95da415baf3a96c74f6ee4bc86228b108bec70::" providerId="AD" clId="Web-{3E21FC8A-51D8-7794-F042-1FCB09C52039}" dt="2024-03-28T20:36:42.611" v="14" actId="1076"/>
          <ac:spMkLst>
            <pc:docMk/>
            <pc:sldMk cId="1419866468" sldId="256"/>
            <ac:spMk id="14" creationId="{A1C44294-D498-1442-A1D3-268E2996FEE0}"/>
          </ac:spMkLst>
        </pc:spChg>
        <pc:spChg chg="mod">
          <ac:chgData name="Guest User" userId="S::urn:spo:anon#ecda011686de28b7582e31678a95da415baf3a96c74f6ee4bc86228b108bec70::" providerId="AD" clId="Web-{3E21FC8A-51D8-7794-F042-1FCB09C52039}" dt="2024-03-28T20:35:52.954" v="10" actId="1076"/>
          <ac:spMkLst>
            <pc:docMk/>
            <pc:sldMk cId="1419866468" sldId="256"/>
            <ac:spMk id="15" creationId="{CF4F77C5-2F49-8942-974D-AB2391E2DC10}"/>
          </ac:spMkLst>
        </pc:spChg>
        <pc:picChg chg="mod">
          <ac:chgData name="Guest User" userId="S::urn:spo:anon#ecda011686de28b7582e31678a95da415baf3a96c74f6ee4bc86228b108bec70::" providerId="AD" clId="Web-{3E21FC8A-51D8-7794-F042-1FCB09C52039}" dt="2024-03-28T20:36:08.079" v="11" actId="1076"/>
          <ac:picMkLst>
            <pc:docMk/>
            <pc:sldMk cId="1419866468" sldId="256"/>
            <ac:picMk id="11" creationId="{1C1F7B7A-0295-B647-8F5B-BEB612C673F6}"/>
          </ac:picMkLst>
        </pc:picChg>
        <pc:extLst>
          <p:ext xmlns:p="http://schemas.openxmlformats.org/presentationml/2006/main" uri="{D6D511B9-2390-475A-947B-AFAB55BFBCF1}">
            <pc226:cmChg xmlns:pc226="http://schemas.microsoft.com/office/powerpoint/2022/06/main/command" chg="mod">
              <pc226:chgData name="Guest User" userId="S::urn:spo:anon#ecda011686de28b7582e31678a95da415baf3a96c74f6ee4bc86228b108bec70::" providerId="AD" clId="Web-{3E21FC8A-51D8-7794-F042-1FCB09C52039}" dt="2024-03-28T20:34:21.217" v="0" actId="20577"/>
              <pc2:cmMkLst xmlns:pc2="http://schemas.microsoft.com/office/powerpoint/2019/9/main/command">
                <pc:docMk/>
                <pc:sldMk cId="1419866468" sldId="256"/>
                <pc2:cmMk id="{FB914A9B-2C1C-419A-AB35-AB0DA74C9B50}"/>
              </pc2:cmMkLst>
            </pc226:cmChg>
          </p:ext>
        </pc:extLst>
      </pc:sldChg>
      <pc:sldChg chg="modSp">
        <pc:chgData name="Guest User" userId="S::urn:spo:anon#ecda011686de28b7582e31678a95da415baf3a96c74f6ee4bc86228b108bec70::" providerId="AD" clId="Web-{3E21FC8A-51D8-7794-F042-1FCB09C52039}" dt="2024-03-28T20:54:50.064" v="107" actId="1076"/>
        <pc:sldMkLst>
          <pc:docMk/>
          <pc:sldMk cId="2394264013" sldId="298"/>
        </pc:sldMkLst>
        <pc:spChg chg="mod">
          <ac:chgData name="Guest User" userId="S::urn:spo:anon#ecda011686de28b7582e31678a95da415baf3a96c74f6ee4bc86228b108bec70::" providerId="AD" clId="Web-{3E21FC8A-51D8-7794-F042-1FCB09C52039}" dt="2024-03-28T20:54:50.064" v="107" actId="1076"/>
          <ac:spMkLst>
            <pc:docMk/>
            <pc:sldMk cId="2394264013" sldId="298"/>
            <ac:spMk id="5" creationId="{63D7C08A-4DFB-1292-1702-D10E860D03CF}"/>
          </ac:spMkLst>
        </pc:spChg>
      </pc:sldChg>
      <pc:sldChg chg="modSp">
        <pc:chgData name="Guest User" userId="S::urn:spo:anon#ecda011686de28b7582e31678a95da415baf3a96c74f6ee4bc86228b108bec70::" providerId="AD" clId="Web-{3E21FC8A-51D8-7794-F042-1FCB09C52039}" dt="2024-03-28T20:55:52.379" v="114" actId="1076"/>
        <pc:sldMkLst>
          <pc:docMk/>
          <pc:sldMk cId="30408188" sldId="299"/>
        </pc:sldMkLst>
        <pc:spChg chg="mod">
          <ac:chgData name="Guest User" userId="S::urn:spo:anon#ecda011686de28b7582e31678a95da415baf3a96c74f6ee4bc86228b108bec70::" providerId="AD" clId="Web-{3E21FC8A-51D8-7794-F042-1FCB09C52039}" dt="2024-03-28T20:55:52.379" v="114" actId="1076"/>
          <ac:spMkLst>
            <pc:docMk/>
            <pc:sldMk cId="30408188" sldId="299"/>
            <ac:spMk id="9" creationId="{B4E1397B-7981-8AEE-E8F1-E06413D9E5A8}"/>
          </ac:spMkLst>
        </pc:spChg>
      </pc:sldChg>
      <pc:sldChg chg="modSp">
        <pc:chgData name="Guest User" userId="S::urn:spo:anon#ecda011686de28b7582e31678a95da415baf3a96c74f6ee4bc86228b108bec70::" providerId="AD" clId="Web-{3E21FC8A-51D8-7794-F042-1FCB09C52039}" dt="2024-03-28T20:55:01.112" v="108" actId="1076"/>
        <pc:sldMkLst>
          <pc:docMk/>
          <pc:sldMk cId="2977491535" sldId="305"/>
        </pc:sldMkLst>
        <pc:spChg chg="mod">
          <ac:chgData name="Guest User" userId="S::urn:spo:anon#ecda011686de28b7582e31678a95da415baf3a96c74f6ee4bc86228b108bec70::" providerId="AD" clId="Web-{3E21FC8A-51D8-7794-F042-1FCB09C52039}" dt="2024-03-28T20:55:01.112" v="108" actId="1076"/>
          <ac:spMkLst>
            <pc:docMk/>
            <pc:sldMk cId="2977491535" sldId="305"/>
            <ac:spMk id="3" creationId="{6B16C226-281D-0111-E935-337884FB2141}"/>
          </ac:spMkLst>
        </pc:spChg>
      </pc:sldChg>
      <pc:sldChg chg="modSp">
        <pc:chgData name="Guest User" userId="S::urn:spo:anon#ecda011686de28b7582e31678a95da415baf3a96c74f6ee4bc86228b108bec70::" providerId="AD" clId="Web-{3E21FC8A-51D8-7794-F042-1FCB09C52039}" dt="2024-03-28T21:37:35.607" v="317" actId="14100"/>
        <pc:sldMkLst>
          <pc:docMk/>
          <pc:sldMk cId="2527641636" sldId="306"/>
        </pc:sldMkLst>
        <pc:picChg chg="mod">
          <ac:chgData name="Guest User" userId="S::urn:spo:anon#ecda011686de28b7582e31678a95da415baf3a96c74f6ee4bc86228b108bec70::" providerId="AD" clId="Web-{3E21FC8A-51D8-7794-F042-1FCB09C52039}" dt="2024-03-28T21:37:35.607" v="317" actId="14100"/>
          <ac:picMkLst>
            <pc:docMk/>
            <pc:sldMk cId="2527641636" sldId="306"/>
            <ac:picMk id="6" creationId="{87B4D3E8-E4ED-FA26-2828-18602352FA65}"/>
          </ac:picMkLst>
        </pc:picChg>
      </pc:sldChg>
      <pc:sldChg chg="delSp modSp">
        <pc:chgData name="Guest User" userId="S::urn:spo:anon#ecda011686de28b7582e31678a95da415baf3a96c74f6ee4bc86228b108bec70::" providerId="AD" clId="Web-{3E21FC8A-51D8-7794-F042-1FCB09C52039}" dt="2024-03-28T21:35:10.743" v="315" actId="1076"/>
        <pc:sldMkLst>
          <pc:docMk/>
          <pc:sldMk cId="800651289" sldId="313"/>
        </pc:sldMkLst>
        <pc:spChg chg="del">
          <ac:chgData name="Guest User" userId="S::urn:spo:anon#ecda011686de28b7582e31678a95da415baf3a96c74f6ee4bc86228b108bec70::" providerId="AD" clId="Web-{3E21FC8A-51D8-7794-F042-1FCB09C52039}" dt="2024-03-28T21:22:48.409" v="305"/>
          <ac:spMkLst>
            <pc:docMk/>
            <pc:sldMk cId="800651289" sldId="313"/>
            <ac:spMk id="3" creationId="{5DE9C36A-A296-6323-C31B-94AE192D5E49}"/>
          </ac:spMkLst>
        </pc:spChg>
        <pc:spChg chg="mod">
          <ac:chgData name="Guest User" userId="S::urn:spo:anon#ecda011686de28b7582e31678a95da415baf3a96c74f6ee4bc86228b108bec70::" providerId="AD" clId="Web-{3E21FC8A-51D8-7794-F042-1FCB09C52039}" dt="2024-03-28T21:35:10.743" v="315" actId="1076"/>
          <ac:spMkLst>
            <pc:docMk/>
            <pc:sldMk cId="800651289" sldId="313"/>
            <ac:spMk id="4" creationId="{5A818E4A-16F8-8531-17B7-1DBFF2E604AA}"/>
          </ac:spMkLst>
        </pc:spChg>
        <pc:spChg chg="mod">
          <ac:chgData name="Guest User" userId="S::urn:spo:anon#ecda011686de28b7582e31678a95da415baf3a96c74f6ee4bc86228b108bec70::" providerId="AD" clId="Web-{3E21FC8A-51D8-7794-F042-1FCB09C52039}" dt="2024-03-28T21:15:49.319" v="278" actId="20577"/>
          <ac:spMkLst>
            <pc:docMk/>
            <pc:sldMk cId="800651289" sldId="313"/>
            <ac:spMk id="9" creationId="{CCF33189-9083-A060-EF2F-52D28C043B04}"/>
          </ac:spMkLst>
        </pc:spChg>
        <pc:spChg chg="mod">
          <ac:chgData name="Guest User" userId="S::urn:spo:anon#ecda011686de28b7582e31678a95da415baf3a96c74f6ee4bc86228b108bec70::" providerId="AD" clId="Web-{3E21FC8A-51D8-7794-F042-1FCB09C52039}" dt="2024-03-28T21:14:57.146" v="263"/>
          <ac:spMkLst>
            <pc:docMk/>
            <pc:sldMk cId="800651289" sldId="313"/>
            <ac:spMk id="174" creationId="{3AD67E50-0035-80CB-688D-946E5EB861A4}"/>
          </ac:spMkLst>
        </pc:spChg>
        <pc:spChg chg="mod">
          <ac:chgData name="Guest User" userId="S::urn:spo:anon#ecda011686de28b7582e31678a95da415baf3a96c74f6ee4bc86228b108bec70::" providerId="AD" clId="Web-{3E21FC8A-51D8-7794-F042-1FCB09C52039}" dt="2024-03-28T21:14:57.146" v="264"/>
          <ac:spMkLst>
            <pc:docMk/>
            <pc:sldMk cId="800651289" sldId="313"/>
            <ac:spMk id="175" creationId="{9839911B-9811-9641-91CC-365014FE3BC5}"/>
          </ac:spMkLst>
        </pc:spChg>
        <pc:spChg chg="mod">
          <ac:chgData name="Guest User" userId="S::urn:spo:anon#ecda011686de28b7582e31678a95da415baf3a96c74f6ee4bc86228b108bec70::" providerId="AD" clId="Web-{3E21FC8A-51D8-7794-F042-1FCB09C52039}" dt="2024-03-28T21:14:57.146" v="265"/>
          <ac:spMkLst>
            <pc:docMk/>
            <pc:sldMk cId="800651289" sldId="313"/>
            <ac:spMk id="176" creationId="{FF1C74C2-8B6A-D9B3-5F28-8731B747C091}"/>
          </ac:spMkLst>
        </pc:spChg>
        <pc:spChg chg="mod">
          <ac:chgData name="Guest User" userId="S::urn:spo:anon#ecda011686de28b7582e31678a95da415baf3a96c74f6ee4bc86228b108bec70::" providerId="AD" clId="Web-{3E21FC8A-51D8-7794-F042-1FCB09C52039}" dt="2024-03-28T21:14:57.146" v="266"/>
          <ac:spMkLst>
            <pc:docMk/>
            <pc:sldMk cId="800651289" sldId="313"/>
            <ac:spMk id="177" creationId="{04E890ED-B605-9E1A-D01D-A921EFECDB46}"/>
          </ac:spMkLst>
        </pc:spChg>
        <pc:spChg chg="mod">
          <ac:chgData name="Guest User" userId="S::urn:spo:anon#ecda011686de28b7582e31678a95da415baf3a96c74f6ee4bc86228b108bec70::" providerId="AD" clId="Web-{3E21FC8A-51D8-7794-F042-1FCB09C52039}" dt="2024-03-28T21:14:57.161" v="267"/>
          <ac:spMkLst>
            <pc:docMk/>
            <pc:sldMk cId="800651289" sldId="313"/>
            <ac:spMk id="178" creationId="{35593D8B-C4A2-11FB-BFB9-48858C0EFE6F}"/>
          </ac:spMkLst>
        </pc:spChg>
        <pc:grpChg chg="del mod">
          <ac:chgData name="Guest User" userId="S::urn:spo:anon#ecda011686de28b7582e31678a95da415baf3a96c74f6ee4bc86228b108bec70::" providerId="AD" clId="Web-{3E21FC8A-51D8-7794-F042-1FCB09C52039}" dt="2024-03-28T21:15:08.052" v="270"/>
          <ac:grpSpMkLst>
            <pc:docMk/>
            <pc:sldMk cId="800651289" sldId="313"/>
            <ac:grpSpMk id="159" creationId="{0A53BC05-9341-4DC6-4473-64AEBA529FA6}"/>
          </ac:grpSpMkLst>
        </pc:grpChg>
        <pc:picChg chg="mod modCrop">
          <ac:chgData name="Guest User" userId="S::urn:spo:anon#ecda011686de28b7582e31678a95da415baf3a96c74f6ee4bc86228b108bec70::" providerId="AD" clId="Web-{3E21FC8A-51D8-7794-F042-1FCB09C52039}" dt="2024-03-28T21:15:51.741" v="279" actId="1076"/>
          <ac:picMkLst>
            <pc:docMk/>
            <pc:sldMk cId="800651289" sldId="313"/>
            <ac:picMk id="10" creationId="{EB488F49-54F2-6E64-E7FC-352B56E6FB2F}"/>
          </ac:picMkLst>
        </pc:picChg>
      </pc:sldChg>
      <pc:sldChg chg="delSp modSp">
        <pc:chgData name="Guest User" userId="S::urn:spo:anon#ecda011686de28b7582e31678a95da415baf3a96c74f6ee4bc86228b108bec70::" providerId="AD" clId="Web-{3E21FC8A-51D8-7794-F042-1FCB09C52039}" dt="2024-03-28T21:10:15.153" v="214"/>
        <pc:sldMkLst>
          <pc:docMk/>
          <pc:sldMk cId="506527239" sldId="315"/>
        </pc:sldMkLst>
        <pc:spChg chg="del mod">
          <ac:chgData name="Guest User" userId="S::urn:spo:anon#ecda011686de28b7582e31678a95da415baf3a96c74f6ee4bc86228b108bec70::" providerId="AD" clId="Web-{3E21FC8A-51D8-7794-F042-1FCB09C52039}" dt="2024-03-28T21:04:18.518" v="177"/>
          <ac:spMkLst>
            <pc:docMk/>
            <pc:sldMk cId="506527239" sldId="315"/>
            <ac:spMk id="3" creationId="{7E3BC83F-0AE2-6A58-0B11-0D412516A1B3}"/>
          </ac:spMkLst>
        </pc:spChg>
        <pc:spChg chg="mod">
          <ac:chgData name="Guest User" userId="S::urn:spo:anon#ecda011686de28b7582e31678a95da415baf3a96c74f6ee4bc86228b108bec70::" providerId="AD" clId="Web-{3E21FC8A-51D8-7794-F042-1FCB09C52039}" dt="2024-03-28T21:04:14.346" v="173" actId="1076"/>
          <ac:spMkLst>
            <pc:docMk/>
            <pc:sldMk cId="506527239" sldId="315"/>
            <ac:spMk id="6" creationId="{9DE69A47-9E53-8192-DBB9-1F4F2341615C}"/>
          </ac:spMkLst>
        </pc:spChg>
        <pc:spChg chg="mod">
          <ac:chgData name="Guest User" userId="S::urn:spo:anon#ecda011686de28b7582e31678a95da415baf3a96c74f6ee4bc86228b108bec70::" providerId="AD" clId="Web-{3E21FC8A-51D8-7794-F042-1FCB09C52039}" dt="2024-03-28T21:08:17.400" v="202" actId="1076"/>
          <ac:spMkLst>
            <pc:docMk/>
            <pc:sldMk cId="506527239" sldId="315"/>
            <ac:spMk id="7" creationId="{6A4CBBAE-4ED6-D79B-C19D-93EC5943346F}"/>
          </ac:spMkLst>
        </pc:spChg>
        <pc:grpChg chg="del mod">
          <ac:chgData name="Guest User" userId="S::urn:spo:anon#ecda011686de28b7582e31678a95da415baf3a96c74f6ee4bc86228b108bec70::" providerId="AD" clId="Web-{3E21FC8A-51D8-7794-F042-1FCB09C52039}" dt="2024-03-28T21:04:16.440" v="176"/>
          <ac:grpSpMkLst>
            <pc:docMk/>
            <pc:sldMk cId="506527239" sldId="315"/>
            <ac:grpSpMk id="159" creationId="{5013450A-8BA3-118C-4505-99988DC4B658}"/>
          </ac:grpSpMkLst>
        </pc:grpChg>
        <pc:picChg chg="mod modCrop">
          <ac:chgData name="Guest User" userId="S::urn:spo:anon#ecda011686de28b7582e31678a95da415baf3a96c74f6ee4bc86228b108bec70::" providerId="AD" clId="Web-{3E21FC8A-51D8-7794-F042-1FCB09C52039}" dt="2024-03-28T21:10:01.512" v="212"/>
          <ac:picMkLst>
            <pc:docMk/>
            <pc:sldMk cId="506527239" sldId="315"/>
            <ac:picMk id="4" creationId="{2FB50A7F-1256-2074-A786-81AE3E5E5F0E}"/>
          </ac:picMkLst>
        </pc:picChg>
        <pc:picChg chg="mod modCrop">
          <ac:chgData name="Guest User" userId="S::urn:spo:anon#ecda011686de28b7582e31678a95da415baf3a96c74f6ee4bc86228b108bec70::" providerId="AD" clId="Web-{3E21FC8A-51D8-7794-F042-1FCB09C52039}" dt="2024-03-28T21:10:15.153" v="214"/>
          <ac:picMkLst>
            <pc:docMk/>
            <pc:sldMk cId="506527239" sldId="315"/>
            <ac:picMk id="12" creationId="{D878A6FF-A33B-DEF6-A36B-27544F6BB66D}"/>
          </ac:picMkLst>
        </pc:picChg>
      </pc:sldChg>
      <pc:sldChg chg="modSp">
        <pc:chgData name="Guest User" userId="S::urn:spo:anon#ecda011686de28b7582e31678a95da415baf3a96c74f6ee4bc86228b108bec70::" providerId="AD" clId="Web-{3E21FC8A-51D8-7794-F042-1FCB09C52039}" dt="2024-03-28T21:10:38.451" v="216" actId="1076"/>
        <pc:sldMkLst>
          <pc:docMk/>
          <pc:sldMk cId="3547852938" sldId="316"/>
        </pc:sldMkLst>
        <pc:spChg chg="mod">
          <ac:chgData name="Guest User" userId="S::urn:spo:anon#ecda011686de28b7582e31678a95da415baf3a96c74f6ee4bc86228b108bec70::" providerId="AD" clId="Web-{3E21FC8A-51D8-7794-F042-1FCB09C52039}" dt="2024-03-28T21:10:38.435" v="215" actId="1076"/>
          <ac:spMkLst>
            <pc:docMk/>
            <pc:sldMk cId="3547852938" sldId="316"/>
            <ac:spMk id="6" creationId="{373591AE-2CDD-C2DD-749A-52E307797851}"/>
          </ac:spMkLst>
        </pc:spChg>
        <pc:spChg chg="mod">
          <ac:chgData name="Guest User" userId="S::urn:spo:anon#ecda011686de28b7582e31678a95da415baf3a96c74f6ee4bc86228b108bec70::" providerId="AD" clId="Web-{3E21FC8A-51D8-7794-F042-1FCB09C52039}" dt="2024-03-28T21:10:38.451" v="216" actId="1076"/>
          <ac:spMkLst>
            <pc:docMk/>
            <pc:sldMk cId="3547852938" sldId="316"/>
            <ac:spMk id="7" creationId="{F32350C9-4EA4-C885-FC64-D8CCF4A815E3}"/>
          </ac:spMkLst>
        </pc:spChg>
        <pc:picChg chg="mod modCrop">
          <ac:chgData name="Guest User" userId="S::urn:spo:anon#ecda011686de28b7582e31678a95da415baf3a96c74f6ee4bc86228b108bec70::" providerId="AD" clId="Web-{3E21FC8A-51D8-7794-F042-1FCB09C52039}" dt="2024-03-28T21:09:01.558" v="209"/>
          <ac:picMkLst>
            <pc:docMk/>
            <pc:sldMk cId="3547852938" sldId="316"/>
            <ac:picMk id="2" creationId="{29D563C0-3770-6B4D-65DD-C6BB4F9A4132}"/>
          </ac:picMkLst>
        </pc:picChg>
        <pc:picChg chg="mod modCrop">
          <ac:chgData name="Guest User" userId="S::urn:spo:anon#ecda011686de28b7582e31678a95da415baf3a96c74f6ee4bc86228b108bec70::" providerId="AD" clId="Web-{3E21FC8A-51D8-7794-F042-1FCB09C52039}" dt="2024-03-28T21:06:52.741" v="196"/>
          <ac:picMkLst>
            <pc:docMk/>
            <pc:sldMk cId="3547852938" sldId="316"/>
            <ac:picMk id="5" creationId="{06873EFA-E73B-73F5-17F5-5BEBB323C220}"/>
          </ac:picMkLst>
        </pc:picChg>
      </pc:sldChg>
      <pc:sldChg chg="modSp">
        <pc:chgData name="Guest User" userId="S::urn:spo:anon#ecda011686de28b7582e31678a95da415baf3a96c74f6ee4bc86228b108bec70::" providerId="AD" clId="Web-{3E21FC8A-51D8-7794-F042-1FCB09C52039}" dt="2024-03-28T21:33:50.866" v="313" actId="1076"/>
        <pc:sldMkLst>
          <pc:docMk/>
          <pc:sldMk cId="2515934425" sldId="325"/>
        </pc:sldMkLst>
        <pc:spChg chg="mod">
          <ac:chgData name="Guest User" userId="S::urn:spo:anon#ecda011686de28b7582e31678a95da415baf3a96c74f6ee4bc86228b108bec70::" providerId="AD" clId="Web-{3E21FC8A-51D8-7794-F042-1FCB09C52039}" dt="2024-03-28T21:33:50.663" v="310" actId="1076"/>
          <ac:spMkLst>
            <pc:docMk/>
            <pc:sldMk cId="2515934425" sldId="325"/>
            <ac:spMk id="3" creationId="{2277DFDB-4378-0D2B-0463-E3DB10B73E11}"/>
          </ac:spMkLst>
        </pc:spChg>
        <pc:spChg chg="mod">
          <ac:chgData name="Guest User" userId="S::urn:spo:anon#ecda011686de28b7582e31678a95da415baf3a96c74f6ee4bc86228b108bec70::" providerId="AD" clId="Web-{3E21FC8A-51D8-7794-F042-1FCB09C52039}" dt="2024-03-28T21:33:50.819" v="312" actId="1076"/>
          <ac:spMkLst>
            <pc:docMk/>
            <pc:sldMk cId="2515934425" sldId="325"/>
            <ac:spMk id="11" creationId="{7752C65F-555D-099A-71B3-BC5AD5278E7C}"/>
          </ac:spMkLst>
        </pc:spChg>
        <pc:picChg chg="mod">
          <ac:chgData name="Guest User" userId="S::urn:spo:anon#ecda011686de28b7582e31678a95da415baf3a96c74f6ee4bc86228b108bec70::" providerId="AD" clId="Web-{3E21FC8A-51D8-7794-F042-1FCB09C52039}" dt="2024-03-28T21:33:50.866" v="313" actId="1076"/>
          <ac:picMkLst>
            <pc:docMk/>
            <pc:sldMk cId="2515934425" sldId="325"/>
            <ac:picMk id="6" creationId="{B232B78A-C8FB-15CB-1DA7-698D3061C2ED}"/>
          </ac:picMkLst>
        </pc:picChg>
        <pc:picChg chg="mod">
          <ac:chgData name="Guest User" userId="S::urn:spo:anon#ecda011686de28b7582e31678a95da415baf3a96c74f6ee4bc86228b108bec70::" providerId="AD" clId="Web-{3E21FC8A-51D8-7794-F042-1FCB09C52039}" dt="2024-03-28T21:33:50.819" v="311" actId="1076"/>
          <ac:picMkLst>
            <pc:docMk/>
            <pc:sldMk cId="2515934425" sldId="325"/>
            <ac:picMk id="10" creationId="{6331076D-E906-89AD-8E42-8FFB32B681E1}"/>
          </ac:picMkLst>
        </pc:picChg>
      </pc:sldChg>
      <pc:sldChg chg="modSp">
        <pc:chgData name="Guest User" userId="S::urn:spo:anon#ecda011686de28b7582e31678a95da415baf3a96c74f6ee4bc86228b108bec70::" providerId="AD" clId="Web-{3E21FC8A-51D8-7794-F042-1FCB09C52039}" dt="2024-03-28T21:34:29.070" v="314" actId="1076"/>
        <pc:sldMkLst>
          <pc:docMk/>
          <pc:sldMk cId="2600954936" sldId="326"/>
        </pc:sldMkLst>
        <pc:spChg chg="mod">
          <ac:chgData name="Guest User" userId="S::urn:spo:anon#ecda011686de28b7582e31678a95da415baf3a96c74f6ee4bc86228b108bec70::" providerId="AD" clId="Web-{3E21FC8A-51D8-7794-F042-1FCB09C52039}" dt="2024-03-28T21:33:37.100" v="306" actId="1076"/>
          <ac:spMkLst>
            <pc:docMk/>
            <pc:sldMk cId="2600954936" sldId="326"/>
            <ac:spMk id="3" creationId="{A9734A7F-DD61-BEBC-0EC9-E9B3B8BD81FE}"/>
          </ac:spMkLst>
        </pc:spChg>
        <pc:spChg chg="mod">
          <ac:chgData name="Guest User" userId="S::urn:spo:anon#ecda011686de28b7582e31678a95da415baf3a96c74f6ee4bc86228b108bec70::" providerId="AD" clId="Web-{3E21FC8A-51D8-7794-F042-1FCB09C52039}" dt="2024-03-28T21:34:29.070" v="314" actId="1076"/>
          <ac:spMkLst>
            <pc:docMk/>
            <pc:sldMk cId="2600954936" sldId="326"/>
            <ac:spMk id="7" creationId="{E2984662-E3AB-1623-AEB1-3C0FE33159EA}"/>
          </ac:spMkLst>
        </pc:spChg>
        <pc:spChg chg="mod">
          <ac:chgData name="Guest User" userId="S::urn:spo:anon#ecda011686de28b7582e31678a95da415baf3a96c74f6ee4bc86228b108bec70::" providerId="AD" clId="Web-{3E21FC8A-51D8-7794-F042-1FCB09C52039}" dt="2024-03-28T21:33:37.178" v="308" actId="1076"/>
          <ac:spMkLst>
            <pc:docMk/>
            <pc:sldMk cId="2600954936" sldId="326"/>
            <ac:spMk id="11" creationId="{B062A791-1809-7D08-5D1A-CF903DFE3F64}"/>
          </ac:spMkLst>
        </pc:spChg>
        <pc:picChg chg="mod">
          <ac:chgData name="Guest User" userId="S::urn:spo:anon#ecda011686de28b7582e31678a95da415baf3a96c74f6ee4bc86228b108bec70::" providerId="AD" clId="Web-{3E21FC8A-51D8-7794-F042-1FCB09C52039}" dt="2024-03-28T21:33:37.303" v="309" actId="1076"/>
          <ac:picMkLst>
            <pc:docMk/>
            <pc:sldMk cId="2600954936" sldId="326"/>
            <ac:picMk id="5" creationId="{972D4036-B13E-D3AA-9DFB-8E7680DEBBCE}"/>
          </ac:picMkLst>
        </pc:picChg>
        <pc:picChg chg="mod">
          <ac:chgData name="Guest User" userId="S::urn:spo:anon#ecda011686de28b7582e31678a95da415baf3a96c74f6ee4bc86228b108bec70::" providerId="AD" clId="Web-{3E21FC8A-51D8-7794-F042-1FCB09C52039}" dt="2024-03-28T21:33:37.162" v="307" actId="1076"/>
          <ac:picMkLst>
            <pc:docMk/>
            <pc:sldMk cId="2600954936" sldId="326"/>
            <ac:picMk id="6" creationId="{E2C802F3-6C79-F841-2FB1-49907F045D6B}"/>
          </ac:picMkLst>
        </pc:picChg>
      </pc:sldChg>
      <pc:sldChg chg="addSp modSp">
        <pc:chgData name="Guest User" userId="S::urn:spo:anon#ecda011686de28b7582e31678a95da415baf3a96c74f6ee4bc86228b108bec70::" providerId="AD" clId="Web-{3E21FC8A-51D8-7794-F042-1FCB09C52039}" dt="2024-03-28T21:40:13.908" v="338" actId="20577"/>
        <pc:sldMkLst>
          <pc:docMk/>
          <pc:sldMk cId="1619540723" sldId="330"/>
        </pc:sldMkLst>
        <pc:spChg chg="mod">
          <ac:chgData name="Guest User" userId="S::urn:spo:anon#ecda011686de28b7582e31678a95da415baf3a96c74f6ee4bc86228b108bec70::" providerId="AD" clId="Web-{3E21FC8A-51D8-7794-F042-1FCB09C52039}" dt="2024-03-28T21:40:04.705" v="332" actId="1076"/>
          <ac:spMkLst>
            <pc:docMk/>
            <pc:sldMk cId="1619540723" sldId="330"/>
            <ac:spMk id="2" creationId="{04997718-AF1F-3802-B7A1-D05873B24BEE}"/>
          </ac:spMkLst>
        </pc:spChg>
        <pc:spChg chg="mod">
          <ac:chgData name="Guest User" userId="S::urn:spo:anon#ecda011686de28b7582e31678a95da415baf3a96c74f6ee4bc86228b108bec70::" providerId="AD" clId="Web-{3E21FC8A-51D8-7794-F042-1FCB09C52039}" dt="2024-03-28T21:40:04.705" v="333" actId="1076"/>
          <ac:spMkLst>
            <pc:docMk/>
            <pc:sldMk cId="1619540723" sldId="330"/>
            <ac:spMk id="4" creationId="{40786072-A875-CF5D-7452-2A5995922E55}"/>
          </ac:spMkLst>
        </pc:spChg>
        <pc:spChg chg="add mod ord">
          <ac:chgData name="Guest User" userId="S::urn:spo:anon#ecda011686de28b7582e31678a95da415baf3a96c74f6ee4bc86228b108bec70::" providerId="AD" clId="Web-{3E21FC8A-51D8-7794-F042-1FCB09C52039}" dt="2024-03-28T21:40:04.783" v="337" actId="1076"/>
          <ac:spMkLst>
            <pc:docMk/>
            <pc:sldMk cId="1619540723" sldId="330"/>
            <ac:spMk id="5" creationId="{A6F97980-BEEB-3B74-0594-ABC0FC373379}"/>
          </ac:spMkLst>
        </pc:spChg>
        <pc:spChg chg="mod">
          <ac:chgData name="Guest User" userId="S::urn:spo:anon#ecda011686de28b7582e31678a95da415baf3a96c74f6ee4bc86228b108bec70::" providerId="AD" clId="Web-{3E21FC8A-51D8-7794-F042-1FCB09C52039}" dt="2024-03-28T21:40:04.720" v="334" actId="1076"/>
          <ac:spMkLst>
            <pc:docMk/>
            <pc:sldMk cId="1619540723" sldId="330"/>
            <ac:spMk id="7" creationId="{AE5E946E-324C-DEA2-A8F6-A7065061C346}"/>
          </ac:spMkLst>
        </pc:spChg>
        <pc:spChg chg="mod">
          <ac:chgData name="Guest User" userId="S::urn:spo:anon#ecda011686de28b7582e31678a95da415baf3a96c74f6ee4bc86228b108bec70::" providerId="AD" clId="Web-{3E21FC8A-51D8-7794-F042-1FCB09C52039}" dt="2024-03-28T20:57:30.569" v="126" actId="1076"/>
          <ac:spMkLst>
            <pc:docMk/>
            <pc:sldMk cId="1619540723" sldId="330"/>
            <ac:spMk id="10" creationId="{F004C88F-13F6-A66C-3076-AA0DFCC3B305}"/>
          </ac:spMkLst>
        </pc:spChg>
        <pc:spChg chg="mod">
          <ac:chgData name="Guest User" userId="S::urn:spo:anon#ecda011686de28b7582e31678a95da415baf3a96c74f6ee4bc86228b108bec70::" providerId="AD" clId="Web-{3E21FC8A-51D8-7794-F042-1FCB09C52039}" dt="2024-03-28T21:40:13.908" v="338" actId="20577"/>
          <ac:spMkLst>
            <pc:docMk/>
            <pc:sldMk cId="1619540723" sldId="330"/>
            <ac:spMk id="11" creationId="{56E9AF3C-0FBA-1ADF-6268-843B6305AD1E}"/>
          </ac:spMkLst>
        </pc:spChg>
        <pc:spChg chg="mod">
          <ac:chgData name="Guest User" userId="S::urn:spo:anon#ecda011686de28b7582e31678a95da415baf3a96c74f6ee4bc86228b108bec70::" providerId="AD" clId="Web-{3E21FC8A-51D8-7794-F042-1FCB09C52039}" dt="2024-03-28T21:40:04.752" v="335" actId="1076"/>
          <ac:spMkLst>
            <pc:docMk/>
            <pc:sldMk cId="1619540723" sldId="330"/>
            <ac:spMk id="14" creationId="{09D0697D-785F-DCDF-F76A-21777426CD09}"/>
          </ac:spMkLst>
        </pc:spChg>
      </pc:sldChg>
      <pc:sldChg chg="modSp">
        <pc:chgData name="Guest User" userId="S::urn:spo:anon#ecda011686de28b7582e31678a95da415baf3a96c74f6ee4bc86228b108bec70::" providerId="AD" clId="Web-{3E21FC8A-51D8-7794-F042-1FCB09C52039}" dt="2024-03-28T20:54:40.673" v="106" actId="1076"/>
        <pc:sldMkLst>
          <pc:docMk/>
          <pc:sldMk cId="732228050" sldId="337"/>
        </pc:sldMkLst>
        <pc:spChg chg="mod">
          <ac:chgData name="Guest User" userId="S::urn:spo:anon#ecda011686de28b7582e31678a95da415baf3a96c74f6ee4bc86228b108bec70::" providerId="AD" clId="Web-{3E21FC8A-51D8-7794-F042-1FCB09C52039}" dt="2024-03-28T20:54:40.673" v="106" actId="1076"/>
          <ac:spMkLst>
            <pc:docMk/>
            <pc:sldMk cId="732228050" sldId="337"/>
            <ac:spMk id="5" creationId="{63D7C08A-4DFB-1292-1702-D10E860D03CF}"/>
          </ac:spMkLst>
        </pc:spChg>
      </pc:sldChg>
      <pc:sldChg chg="modSp">
        <pc:chgData name="Guest User" userId="S::urn:spo:anon#ecda011686de28b7582e31678a95da415baf3a96c74f6ee4bc86228b108bec70::" providerId="AD" clId="Web-{3E21FC8A-51D8-7794-F042-1FCB09C52039}" dt="2024-03-28T20:55:22.159" v="111" actId="1076"/>
        <pc:sldMkLst>
          <pc:docMk/>
          <pc:sldMk cId="3523652937" sldId="338"/>
        </pc:sldMkLst>
        <pc:spChg chg="mod">
          <ac:chgData name="Guest User" userId="S::urn:spo:anon#ecda011686de28b7582e31678a95da415baf3a96c74f6ee4bc86228b108bec70::" providerId="AD" clId="Web-{3E21FC8A-51D8-7794-F042-1FCB09C52039}" dt="2024-03-28T20:55:22.159" v="111" actId="1076"/>
          <ac:spMkLst>
            <pc:docMk/>
            <pc:sldMk cId="3523652937" sldId="338"/>
            <ac:spMk id="5" creationId="{63D7C08A-4DFB-1292-1702-D10E860D03CF}"/>
          </ac:spMkLst>
        </pc:spChg>
      </pc:sldChg>
      <pc:sldChg chg="modSp">
        <pc:chgData name="Guest User" userId="S::urn:spo:anon#ecda011686de28b7582e31678a95da415baf3a96c74f6ee4bc86228b108bec70::" providerId="AD" clId="Web-{3E21FC8A-51D8-7794-F042-1FCB09C52039}" dt="2024-03-28T21:35:26.556" v="316" actId="1076"/>
        <pc:sldMkLst>
          <pc:docMk/>
          <pc:sldMk cId="1688538768" sldId="340"/>
        </pc:sldMkLst>
        <pc:spChg chg="mod">
          <ac:chgData name="Guest User" userId="S::urn:spo:anon#ecda011686de28b7582e31678a95da415baf3a96c74f6ee4bc86228b108bec70::" providerId="AD" clId="Web-{3E21FC8A-51D8-7794-F042-1FCB09C52039}" dt="2024-03-28T21:35:26.556" v="316" actId="1076"/>
          <ac:spMkLst>
            <pc:docMk/>
            <pc:sldMk cId="1688538768" sldId="340"/>
            <ac:spMk id="10" creationId="{F004C88F-13F6-A66C-3076-AA0DFCC3B305}"/>
          </ac:spMkLst>
        </pc:spChg>
      </pc:sldChg>
      <pc:sldChg chg="delSp modSp">
        <pc:chgData name="Guest User" userId="S::urn:spo:anon#ecda011686de28b7582e31678a95da415baf3a96c74f6ee4bc86228b108bec70::" providerId="AD" clId="Web-{3E21FC8A-51D8-7794-F042-1FCB09C52039}" dt="2024-03-28T21:01:04.919" v="169" actId="1076"/>
        <pc:sldMkLst>
          <pc:docMk/>
          <pc:sldMk cId="662396938" sldId="341"/>
        </pc:sldMkLst>
        <pc:spChg chg="del">
          <ac:chgData name="Guest User" userId="S::urn:spo:anon#ecda011686de28b7582e31678a95da415baf3a96c74f6ee4bc86228b108bec70::" providerId="AD" clId="Web-{3E21FC8A-51D8-7794-F042-1FCB09C52039}" dt="2024-03-28T21:00:49.934" v="166"/>
          <ac:spMkLst>
            <pc:docMk/>
            <pc:sldMk cId="662396938" sldId="341"/>
            <ac:spMk id="3" creationId="{3A0F044D-52C1-B799-39E6-A12B99F2981F}"/>
          </ac:spMkLst>
        </pc:spChg>
        <pc:spChg chg="mod">
          <ac:chgData name="Guest User" userId="S::urn:spo:anon#ecda011686de28b7582e31678a95da415baf3a96c74f6ee4bc86228b108bec70::" providerId="AD" clId="Web-{3E21FC8A-51D8-7794-F042-1FCB09C52039}" dt="2024-03-28T21:01:04.919" v="169" actId="1076"/>
          <ac:spMkLst>
            <pc:docMk/>
            <pc:sldMk cId="662396938" sldId="341"/>
            <ac:spMk id="10" creationId="{F004C88F-13F6-A66C-3076-AA0DFCC3B305}"/>
          </ac:spMkLst>
        </pc:spChg>
      </pc:sldChg>
      <pc:sldChg chg="modSp">
        <pc:chgData name="Guest User" userId="S::urn:spo:anon#ecda011686de28b7582e31678a95da415baf3a96c74f6ee4bc86228b108bec70::" providerId="AD" clId="Web-{3E21FC8A-51D8-7794-F042-1FCB09C52039}" dt="2024-03-28T20:55:43.472" v="113" actId="1076"/>
        <pc:sldMkLst>
          <pc:docMk/>
          <pc:sldMk cId="464097838" sldId="344"/>
        </pc:sldMkLst>
        <pc:spChg chg="mod">
          <ac:chgData name="Guest User" userId="S::urn:spo:anon#ecda011686de28b7582e31678a95da415baf3a96c74f6ee4bc86228b108bec70::" providerId="AD" clId="Web-{3E21FC8A-51D8-7794-F042-1FCB09C52039}" dt="2024-03-28T20:55:43.472" v="113" actId="1076"/>
          <ac:spMkLst>
            <pc:docMk/>
            <pc:sldMk cId="464097838" sldId="344"/>
            <ac:spMk id="9" creationId="{B4E1397B-7981-8AEE-E8F1-E06413D9E5A8}"/>
          </ac:spMkLst>
        </pc:spChg>
      </pc:sldChg>
      <pc:sldChg chg="delSp modSp">
        <pc:chgData name="Guest User" userId="S::urn:spo:anon#ecda011686de28b7582e31678a95da415baf3a96c74f6ee4bc86228b108bec70::" providerId="AD" clId="Web-{3E21FC8A-51D8-7794-F042-1FCB09C52039}" dt="2024-03-28T20:57:17.334" v="125" actId="1076"/>
        <pc:sldMkLst>
          <pc:docMk/>
          <pc:sldMk cId="1661838714" sldId="346"/>
        </pc:sldMkLst>
        <pc:spChg chg="del mod">
          <ac:chgData name="Guest User" userId="S::urn:spo:anon#ecda011686de28b7582e31678a95da415baf3a96c74f6ee4bc86228b108bec70::" providerId="AD" clId="Web-{3E21FC8A-51D8-7794-F042-1FCB09C52039}" dt="2024-03-28T20:56:24.036" v="118"/>
          <ac:spMkLst>
            <pc:docMk/>
            <pc:sldMk cId="1661838714" sldId="346"/>
            <ac:spMk id="3" creationId="{00F28FA5-9938-4B24-807C-8C77D3AC5B98}"/>
          </ac:spMkLst>
        </pc:spChg>
        <pc:spChg chg="mod">
          <ac:chgData name="Guest User" userId="S::urn:spo:anon#ecda011686de28b7582e31678a95da415baf3a96c74f6ee4bc86228b108bec70::" providerId="AD" clId="Web-{3E21FC8A-51D8-7794-F042-1FCB09C52039}" dt="2024-03-28T20:57:08.506" v="124" actId="14100"/>
          <ac:spMkLst>
            <pc:docMk/>
            <pc:sldMk cId="1661838714" sldId="346"/>
            <ac:spMk id="8" creationId="{34613D64-C8B2-9E47-B00C-728F192E915F}"/>
          </ac:spMkLst>
        </pc:spChg>
        <pc:spChg chg="mod">
          <ac:chgData name="Guest User" userId="S::urn:spo:anon#ecda011686de28b7582e31678a95da415baf3a96c74f6ee4bc86228b108bec70::" providerId="AD" clId="Web-{3E21FC8A-51D8-7794-F042-1FCB09C52039}" dt="2024-03-28T20:57:17.334" v="125" actId="1076"/>
          <ac:spMkLst>
            <pc:docMk/>
            <pc:sldMk cId="1661838714" sldId="346"/>
            <ac:spMk id="9" creationId="{B4E1397B-7981-8AEE-E8F1-E06413D9E5A8}"/>
          </ac:spMkLst>
        </pc:spChg>
        <pc:spChg chg="mod">
          <ac:chgData name="Guest User" userId="S::urn:spo:anon#ecda011686de28b7582e31678a95da415baf3a96c74f6ee4bc86228b108bec70::" providerId="AD" clId="Web-{3E21FC8A-51D8-7794-F042-1FCB09C52039}" dt="2024-03-28T20:56:55.771" v="122" actId="1076"/>
          <ac:spMkLst>
            <pc:docMk/>
            <pc:sldMk cId="1661838714" sldId="346"/>
            <ac:spMk id="184" creationId="{85463DA1-BAC2-4943-BC81-3E9183068A1B}"/>
          </ac:spMkLst>
        </pc:spChg>
      </pc:sldChg>
    </pc:docChg>
  </pc:docChgLst>
  <pc:docChgLst>
    <pc:chgData name="Sonali Shah" userId="S::sonali@vma.bz::6f193121-e183-47e9-8fef-3cacc6fb7529" providerId="AD" clId="Web-{447B105F-0B50-4726-8ACB-089866D0D467}"/>
    <pc:docChg chg="modSld">
      <pc:chgData name="Sonali Shah" userId="S::sonali@vma.bz::6f193121-e183-47e9-8fef-3cacc6fb7529" providerId="AD" clId="Web-{447B105F-0B50-4726-8ACB-089866D0D467}" dt="2024-04-17T17:57:00.471" v="33" actId="20577"/>
      <pc:docMkLst>
        <pc:docMk/>
      </pc:docMkLst>
      <pc:sldChg chg="modSp">
        <pc:chgData name="Sonali Shah" userId="S::sonali@vma.bz::6f193121-e183-47e9-8fef-3cacc6fb7529" providerId="AD" clId="Web-{447B105F-0B50-4726-8ACB-089866D0D467}" dt="2024-04-17T17:57:00.471" v="33" actId="20577"/>
        <pc:sldMkLst>
          <pc:docMk/>
          <pc:sldMk cId="2706692598" sldId="286"/>
        </pc:sldMkLst>
        <pc:spChg chg="mod">
          <ac:chgData name="Sonali Shah" userId="S::sonali@vma.bz::6f193121-e183-47e9-8fef-3cacc6fb7529" providerId="AD" clId="Web-{447B105F-0B50-4726-8ACB-089866D0D467}" dt="2024-04-17T17:57:00.471" v="33" actId="20577"/>
          <ac:spMkLst>
            <pc:docMk/>
            <pc:sldMk cId="2706692598" sldId="286"/>
            <ac:spMk id="2" creationId="{790DB7B6-5765-1F46-8E11-6632FE43D6F6}"/>
          </ac:spMkLst>
        </pc:spChg>
      </pc:sldChg>
      <pc:sldChg chg="modSp">
        <pc:chgData name="Sonali Shah" userId="S::sonali@vma.bz::6f193121-e183-47e9-8fef-3cacc6fb7529" providerId="AD" clId="Web-{447B105F-0B50-4726-8ACB-089866D0D467}" dt="2024-04-17T17:56:04.469" v="27" actId="20577"/>
        <pc:sldMkLst>
          <pc:docMk/>
          <pc:sldMk cId="2394264013" sldId="298"/>
        </pc:sldMkLst>
        <pc:spChg chg="mod">
          <ac:chgData name="Sonali Shah" userId="S::sonali@vma.bz::6f193121-e183-47e9-8fef-3cacc6fb7529" providerId="AD" clId="Web-{447B105F-0B50-4726-8ACB-089866D0D467}" dt="2024-04-17T17:56:04.469" v="27" actId="20577"/>
          <ac:spMkLst>
            <pc:docMk/>
            <pc:sldMk cId="2394264013" sldId="298"/>
            <ac:spMk id="5" creationId="{63D7C08A-4DFB-1292-1702-D10E860D03CF}"/>
          </ac:spMkLst>
        </pc:spChg>
      </pc:sldChg>
      <pc:sldChg chg="modSp">
        <pc:chgData name="Sonali Shah" userId="S::sonali@vma.bz::6f193121-e183-47e9-8fef-3cacc6fb7529" providerId="AD" clId="Web-{447B105F-0B50-4726-8ACB-089866D0D467}" dt="2024-04-17T17:37:59.712" v="24" actId="1076"/>
        <pc:sldMkLst>
          <pc:docMk/>
          <pc:sldMk cId="1269036603" sldId="312"/>
        </pc:sldMkLst>
        <pc:spChg chg="mod">
          <ac:chgData name="Sonali Shah" userId="S::sonali@vma.bz::6f193121-e183-47e9-8fef-3cacc6fb7529" providerId="AD" clId="Web-{447B105F-0B50-4726-8ACB-089866D0D467}" dt="2024-04-17T17:37:59.712" v="24" actId="1076"/>
          <ac:spMkLst>
            <pc:docMk/>
            <pc:sldMk cId="1269036603" sldId="312"/>
            <ac:spMk id="4" creationId="{7DFDA892-708A-8EA4-ABCE-D7B37FA0163E}"/>
          </ac:spMkLst>
        </pc:spChg>
      </pc:sldChg>
      <pc:sldChg chg="modSp">
        <pc:chgData name="Sonali Shah" userId="S::sonali@vma.bz::6f193121-e183-47e9-8fef-3cacc6fb7529" providerId="AD" clId="Web-{447B105F-0B50-4726-8ACB-089866D0D467}" dt="2024-04-17T17:34:29.548" v="17" actId="20577"/>
        <pc:sldMkLst>
          <pc:docMk/>
          <pc:sldMk cId="506527239" sldId="315"/>
        </pc:sldMkLst>
        <pc:spChg chg="mod">
          <ac:chgData name="Sonali Shah" userId="S::sonali@vma.bz::6f193121-e183-47e9-8fef-3cacc6fb7529" providerId="AD" clId="Web-{447B105F-0B50-4726-8ACB-089866D0D467}" dt="2024-04-17T17:34:29.548" v="17" actId="20577"/>
          <ac:spMkLst>
            <pc:docMk/>
            <pc:sldMk cId="506527239" sldId="315"/>
            <ac:spMk id="7" creationId="{6A4CBBAE-4ED6-D79B-C19D-93EC5943346F}"/>
          </ac:spMkLst>
        </pc:spChg>
      </pc:sldChg>
      <pc:sldChg chg="delSp modSp">
        <pc:chgData name="Sonali Shah" userId="S::sonali@vma.bz::6f193121-e183-47e9-8fef-3cacc6fb7529" providerId="AD" clId="Web-{447B105F-0B50-4726-8ACB-089866D0D467}" dt="2024-04-17T17:56:49.487" v="32" actId="20577"/>
        <pc:sldMkLst>
          <pc:docMk/>
          <pc:sldMk cId="2600954936" sldId="326"/>
        </pc:sldMkLst>
        <pc:spChg chg="mod">
          <ac:chgData name="Sonali Shah" userId="S::sonali@vma.bz::6f193121-e183-47e9-8fef-3cacc6fb7529" providerId="AD" clId="Web-{447B105F-0B50-4726-8ACB-089866D0D467}" dt="2024-04-17T17:56:49.487" v="32" actId="20577"/>
          <ac:spMkLst>
            <pc:docMk/>
            <pc:sldMk cId="2600954936" sldId="326"/>
            <ac:spMk id="7" creationId="{E2984662-E3AB-1623-AEB1-3C0FE33159EA}"/>
          </ac:spMkLst>
        </pc:spChg>
        <pc:picChg chg="del">
          <ac:chgData name="Sonali Shah" userId="S::sonali@vma.bz::6f193121-e183-47e9-8fef-3cacc6fb7529" providerId="AD" clId="Web-{447B105F-0B50-4726-8ACB-089866D0D467}" dt="2024-04-17T17:44:38.960" v="25"/>
          <ac:picMkLst>
            <pc:docMk/>
            <pc:sldMk cId="2600954936" sldId="326"/>
            <ac:picMk id="6" creationId="{E2C802F3-6C79-F841-2FB1-49907F045D6B}"/>
          </ac:picMkLst>
        </pc:picChg>
      </pc:sldChg>
      <pc:sldChg chg="modSp">
        <pc:chgData name="Sonali Shah" userId="S::sonali@vma.bz::6f193121-e183-47e9-8fef-3cacc6fb7529" providerId="AD" clId="Web-{447B105F-0B50-4726-8ACB-089866D0D467}" dt="2024-04-17T17:29:03.708" v="16"/>
        <pc:sldMkLst>
          <pc:docMk/>
          <pc:sldMk cId="2830537461" sldId="331"/>
        </pc:sldMkLst>
        <pc:graphicFrameChg chg="mod modGraphic">
          <ac:chgData name="Sonali Shah" userId="S::sonali@vma.bz::6f193121-e183-47e9-8fef-3cacc6fb7529" providerId="AD" clId="Web-{447B105F-0B50-4726-8ACB-089866D0D467}" dt="2024-04-17T17:29:03.708" v="16"/>
          <ac:graphicFrameMkLst>
            <pc:docMk/>
            <pc:sldMk cId="2830537461" sldId="331"/>
            <ac:graphicFrameMk id="5" creationId="{46ECAD4F-3E35-DEBB-892C-F52B6A8DD595}"/>
          </ac:graphicFrameMkLst>
        </pc:graphicFrameChg>
      </pc:sldChg>
      <pc:sldChg chg="modSp">
        <pc:chgData name="Sonali Shah" userId="S::sonali@vma.bz::6f193121-e183-47e9-8fef-3cacc6fb7529" providerId="AD" clId="Web-{447B105F-0B50-4726-8ACB-089866D0D467}" dt="2024-04-17T17:25:03.278" v="2" actId="20577"/>
        <pc:sldMkLst>
          <pc:docMk/>
          <pc:sldMk cId="1661838714" sldId="346"/>
        </pc:sldMkLst>
        <pc:spChg chg="mod">
          <ac:chgData name="Sonali Shah" userId="S::sonali@vma.bz::6f193121-e183-47e9-8fef-3cacc6fb7529" providerId="AD" clId="Web-{447B105F-0B50-4726-8ACB-089866D0D467}" dt="2024-04-17T17:25:03.278" v="2" actId="20577"/>
          <ac:spMkLst>
            <pc:docMk/>
            <pc:sldMk cId="1661838714" sldId="346"/>
            <ac:spMk id="9" creationId="{B4E1397B-7981-8AEE-E8F1-E06413D9E5A8}"/>
          </ac:spMkLst>
        </pc:spChg>
      </pc:sldChg>
    </pc:docChg>
  </pc:docChgLst>
  <pc:docChgLst>
    <pc:chgData name="Sonali Shah" userId="S::sonali@vma.bz::6f193121-e183-47e9-8fef-3cacc6fb7529" providerId="AD" clId="Web-{067B99EA-FA17-09D6-D033-98FAD3FC89D8}"/>
    <pc:docChg chg="modSld">
      <pc:chgData name="Sonali Shah" userId="S::sonali@vma.bz::6f193121-e183-47e9-8fef-3cacc6fb7529" providerId="AD" clId="Web-{067B99EA-FA17-09D6-D033-98FAD3FC89D8}" dt="2024-03-28T23:50:22.828" v="0" actId="20577"/>
      <pc:docMkLst>
        <pc:docMk/>
      </pc:docMkLst>
      <pc:sldChg chg="modSp">
        <pc:chgData name="Sonali Shah" userId="S::sonali@vma.bz::6f193121-e183-47e9-8fef-3cacc6fb7529" providerId="AD" clId="Web-{067B99EA-FA17-09D6-D033-98FAD3FC89D8}" dt="2024-03-28T23:50:22.828" v="0" actId="20577"/>
        <pc:sldMkLst>
          <pc:docMk/>
          <pc:sldMk cId="2830537461" sldId="331"/>
        </pc:sldMkLst>
        <pc:spChg chg="mod">
          <ac:chgData name="Sonali Shah" userId="S::sonali@vma.bz::6f193121-e183-47e9-8fef-3cacc6fb7529" providerId="AD" clId="Web-{067B99EA-FA17-09D6-D033-98FAD3FC89D8}" dt="2024-03-28T23:50:22.828" v="0" actId="20577"/>
          <ac:spMkLst>
            <pc:docMk/>
            <pc:sldMk cId="2830537461" sldId="331"/>
            <ac:spMk id="7" creationId="{AE5E946E-324C-DEA2-A8F6-A7065061C346}"/>
          </ac:spMkLst>
        </pc:spChg>
      </pc:sldChg>
    </pc:docChg>
  </pc:docChgLst>
  <pc:docChgLst>
    <pc:chgData name="Sonali Shah" userId="S::sonali@vma.bz::6f193121-e183-47e9-8fef-3cacc6fb7529" providerId="AD" clId="Web-{F1BB56E1-731E-A325-FFEC-E43EA26ECB8F}"/>
    <pc:docChg chg="modSld">
      <pc:chgData name="Sonali Shah" userId="S::sonali@vma.bz::6f193121-e183-47e9-8fef-3cacc6fb7529" providerId="AD" clId="Web-{F1BB56E1-731E-A325-FFEC-E43EA26ECB8F}" dt="2024-04-01T00:14:38.768" v="132" actId="20577"/>
      <pc:docMkLst>
        <pc:docMk/>
      </pc:docMkLst>
      <pc:sldChg chg="modSp modNotes">
        <pc:chgData name="Sonali Shah" userId="S::sonali@vma.bz::6f193121-e183-47e9-8fef-3cacc6fb7529" providerId="AD" clId="Web-{F1BB56E1-731E-A325-FFEC-E43EA26ECB8F}" dt="2024-04-01T00:13:27.826" v="72"/>
        <pc:sldMkLst>
          <pc:docMk/>
          <pc:sldMk cId="2394264013" sldId="298"/>
        </pc:sldMkLst>
        <pc:spChg chg="mod">
          <ac:chgData name="Sonali Shah" userId="S::sonali@vma.bz::6f193121-e183-47e9-8fef-3cacc6fb7529" providerId="AD" clId="Web-{F1BB56E1-731E-A325-FFEC-E43EA26ECB8F}" dt="2024-04-01T00:13:24.154" v="69" actId="20577"/>
          <ac:spMkLst>
            <pc:docMk/>
            <pc:sldMk cId="2394264013" sldId="298"/>
            <ac:spMk id="5" creationId="{63D7C08A-4DFB-1292-1702-D10E860D03CF}"/>
          </ac:spMkLst>
        </pc:spChg>
      </pc:sldChg>
      <pc:sldChg chg="modSp">
        <pc:chgData name="Sonali Shah" userId="S::sonali@vma.bz::6f193121-e183-47e9-8fef-3cacc6fb7529" providerId="AD" clId="Web-{F1BB56E1-731E-A325-FFEC-E43EA26ECB8F}" dt="2024-04-01T00:14:38.768" v="132" actId="20577"/>
        <pc:sldMkLst>
          <pc:docMk/>
          <pc:sldMk cId="732228050" sldId="337"/>
        </pc:sldMkLst>
        <pc:spChg chg="mod">
          <ac:chgData name="Sonali Shah" userId="S::sonali@vma.bz::6f193121-e183-47e9-8fef-3cacc6fb7529" providerId="AD" clId="Web-{F1BB56E1-731E-A325-FFEC-E43EA26ECB8F}" dt="2024-04-01T00:14:38.768" v="132" actId="20577"/>
          <ac:spMkLst>
            <pc:docMk/>
            <pc:sldMk cId="732228050" sldId="337"/>
            <ac:spMk id="5" creationId="{63D7C08A-4DFB-1292-1702-D10E860D03CF}"/>
          </ac:spMkLst>
        </pc:spChg>
      </pc:sldChg>
    </pc:docChg>
  </pc:docChgLst>
  <pc:docChgLst>
    <pc:chgData name="Sonali Shah" userId="S::sonali@vma.bz::6f193121-e183-47e9-8fef-3cacc6fb7529" providerId="AD" clId="Web-{E7293A13-BB68-6A0A-3880-89F5A620459D}"/>
    <pc:docChg chg="addSld delSld modSld sldOrd">
      <pc:chgData name="Sonali Shah" userId="S::sonali@vma.bz::6f193121-e183-47e9-8fef-3cacc6fb7529" providerId="AD" clId="Web-{E7293A13-BB68-6A0A-3880-89F5A620459D}" dt="2024-03-12T02:30:44.063" v="170" actId="20577"/>
      <pc:docMkLst>
        <pc:docMk/>
      </pc:docMkLst>
      <pc:sldChg chg="modSp">
        <pc:chgData name="Sonali Shah" userId="S::sonali@vma.bz::6f193121-e183-47e9-8fef-3cacc6fb7529" providerId="AD" clId="Web-{E7293A13-BB68-6A0A-3880-89F5A620459D}" dt="2024-03-12T00:55:14.619" v="12" actId="20577"/>
        <pc:sldMkLst>
          <pc:docMk/>
          <pc:sldMk cId="1419866468" sldId="256"/>
        </pc:sldMkLst>
        <pc:spChg chg="mod">
          <ac:chgData name="Sonali Shah" userId="S::sonali@vma.bz::6f193121-e183-47e9-8fef-3cacc6fb7529" providerId="AD" clId="Web-{E7293A13-BB68-6A0A-3880-89F5A620459D}" dt="2024-03-12T00:55:14.619" v="12" actId="20577"/>
          <ac:spMkLst>
            <pc:docMk/>
            <pc:sldMk cId="1419866468" sldId="256"/>
            <ac:spMk id="13" creationId="{B898E2BA-F437-5641-A01B-7B511EA0FC05}"/>
          </ac:spMkLst>
        </pc:spChg>
      </pc:sldChg>
      <pc:sldChg chg="delSp modSp">
        <pc:chgData name="Sonali Shah" userId="S::sonali@vma.bz::6f193121-e183-47e9-8fef-3cacc6fb7529" providerId="AD" clId="Web-{E7293A13-BB68-6A0A-3880-89F5A620459D}" dt="2024-03-12T01:05:10.770" v="113" actId="1076"/>
        <pc:sldMkLst>
          <pc:docMk/>
          <pc:sldMk cId="2527641636" sldId="306"/>
        </pc:sldMkLst>
        <pc:spChg chg="mod">
          <ac:chgData name="Sonali Shah" userId="S::sonali@vma.bz::6f193121-e183-47e9-8fef-3cacc6fb7529" providerId="AD" clId="Web-{E7293A13-BB68-6A0A-3880-89F5A620459D}" dt="2024-03-12T01:05:07.551" v="110" actId="1076"/>
          <ac:spMkLst>
            <pc:docMk/>
            <pc:sldMk cId="2527641636" sldId="306"/>
            <ac:spMk id="2" creationId="{04997718-AF1F-3802-B7A1-D05873B24BEE}"/>
          </ac:spMkLst>
        </pc:spChg>
        <pc:spChg chg="mod">
          <ac:chgData name="Sonali Shah" userId="S::sonali@vma.bz::6f193121-e183-47e9-8fef-3cacc6fb7529" providerId="AD" clId="Web-{E7293A13-BB68-6A0A-3880-89F5A620459D}" dt="2024-03-12T01:05:07.551" v="111" actId="1076"/>
          <ac:spMkLst>
            <pc:docMk/>
            <pc:sldMk cId="2527641636" sldId="306"/>
            <ac:spMk id="4" creationId="{40786072-A875-CF5D-7452-2A5995922E55}"/>
          </ac:spMkLst>
        </pc:spChg>
        <pc:spChg chg="del mod">
          <ac:chgData name="Sonali Shah" userId="S::sonali@vma.bz::6f193121-e183-47e9-8fef-3cacc6fb7529" providerId="AD" clId="Web-{E7293A13-BB68-6A0A-3880-89F5A620459D}" dt="2024-03-12T01:04:56.425" v="109"/>
          <ac:spMkLst>
            <pc:docMk/>
            <pc:sldMk cId="2527641636" sldId="306"/>
            <ac:spMk id="5" creationId="{81F01BC5-0DA9-1306-D7BB-BFFF92063A76}"/>
          </ac:spMkLst>
        </pc:spChg>
        <pc:spChg chg="mod">
          <ac:chgData name="Sonali Shah" userId="S::sonali@vma.bz::6f193121-e183-47e9-8fef-3cacc6fb7529" providerId="AD" clId="Web-{E7293A13-BB68-6A0A-3880-89F5A620459D}" dt="2024-03-12T01:05:07.567" v="112" actId="1076"/>
          <ac:spMkLst>
            <pc:docMk/>
            <pc:sldMk cId="2527641636" sldId="306"/>
            <ac:spMk id="7" creationId="{AE5E946E-324C-DEA2-A8F6-A7065061C346}"/>
          </ac:spMkLst>
        </pc:spChg>
        <pc:picChg chg="mod">
          <ac:chgData name="Sonali Shah" userId="S::sonali@vma.bz::6f193121-e183-47e9-8fef-3cacc6fb7529" providerId="AD" clId="Web-{E7293A13-BB68-6A0A-3880-89F5A620459D}" dt="2024-03-12T01:05:10.770" v="113" actId="1076"/>
          <ac:picMkLst>
            <pc:docMk/>
            <pc:sldMk cId="2527641636" sldId="306"/>
            <ac:picMk id="6" creationId="{87B4D3E8-E4ED-FA26-2828-18602352FA65}"/>
          </ac:picMkLst>
        </pc:picChg>
      </pc:sldChg>
      <pc:sldChg chg="del">
        <pc:chgData name="Sonali Shah" userId="S::sonali@vma.bz::6f193121-e183-47e9-8fef-3cacc6fb7529" providerId="AD" clId="Web-{E7293A13-BB68-6A0A-3880-89F5A620459D}" dt="2024-03-12T00:54:55.946" v="6"/>
        <pc:sldMkLst>
          <pc:docMk/>
          <pc:sldMk cId="3287686023" sldId="307"/>
        </pc:sldMkLst>
      </pc:sldChg>
      <pc:sldChg chg="del">
        <pc:chgData name="Sonali Shah" userId="S::sonali@vma.bz::6f193121-e183-47e9-8fef-3cacc6fb7529" providerId="AD" clId="Web-{E7293A13-BB68-6A0A-3880-89F5A620459D}" dt="2024-03-12T00:54:55.946" v="4"/>
        <pc:sldMkLst>
          <pc:docMk/>
          <pc:sldMk cId="4271059955" sldId="308"/>
        </pc:sldMkLst>
      </pc:sldChg>
      <pc:sldChg chg="del">
        <pc:chgData name="Sonali Shah" userId="S::sonali@vma.bz::6f193121-e183-47e9-8fef-3cacc6fb7529" providerId="AD" clId="Web-{E7293A13-BB68-6A0A-3880-89F5A620459D}" dt="2024-03-12T00:54:55.946" v="3"/>
        <pc:sldMkLst>
          <pc:docMk/>
          <pc:sldMk cId="3608696064" sldId="309"/>
        </pc:sldMkLst>
      </pc:sldChg>
      <pc:sldChg chg="del">
        <pc:chgData name="Sonali Shah" userId="S::sonali@vma.bz::6f193121-e183-47e9-8fef-3cacc6fb7529" providerId="AD" clId="Web-{E7293A13-BB68-6A0A-3880-89F5A620459D}" dt="2024-03-12T00:54:55.962" v="11"/>
        <pc:sldMkLst>
          <pc:docMk/>
          <pc:sldMk cId="3099101563" sldId="311"/>
        </pc:sldMkLst>
      </pc:sldChg>
      <pc:sldChg chg="delSp modSp">
        <pc:chgData name="Sonali Shah" userId="S::sonali@vma.bz::6f193121-e183-47e9-8fef-3cacc6fb7529" providerId="AD" clId="Web-{E7293A13-BB68-6A0A-3880-89F5A620459D}" dt="2024-03-12T01:04:18.001" v="107" actId="1076"/>
        <pc:sldMkLst>
          <pc:docMk/>
          <pc:sldMk cId="1269036603" sldId="312"/>
        </pc:sldMkLst>
        <pc:spChg chg="del">
          <ac:chgData name="Sonali Shah" userId="S::sonali@vma.bz::6f193121-e183-47e9-8fef-3cacc6fb7529" providerId="AD" clId="Web-{E7293A13-BB68-6A0A-3880-89F5A620459D}" dt="2024-03-12T01:03:50.811" v="99"/>
          <ac:spMkLst>
            <pc:docMk/>
            <pc:sldMk cId="1269036603" sldId="312"/>
            <ac:spMk id="11" creationId="{A41A8101-5D3E-3580-7B0B-6A188E5BA76A}"/>
          </ac:spMkLst>
        </pc:spChg>
        <pc:spChg chg="del">
          <ac:chgData name="Sonali Shah" userId="S::sonali@vma.bz::6f193121-e183-47e9-8fef-3cacc6fb7529" providerId="AD" clId="Web-{E7293A13-BB68-6A0A-3880-89F5A620459D}" dt="2024-03-12T01:03:49.811" v="98"/>
          <ac:spMkLst>
            <pc:docMk/>
            <pc:sldMk cId="1269036603" sldId="312"/>
            <ac:spMk id="12" creationId="{ABE29BC7-57CA-1C85-093B-67E995A144B9}"/>
          </ac:spMkLst>
        </pc:spChg>
        <pc:picChg chg="mod modCrop">
          <ac:chgData name="Sonali Shah" userId="S::sonali@vma.bz::6f193121-e183-47e9-8fef-3cacc6fb7529" providerId="AD" clId="Web-{E7293A13-BB68-6A0A-3880-89F5A620459D}" dt="2024-03-12T01:04:18.001" v="107" actId="1076"/>
          <ac:picMkLst>
            <pc:docMk/>
            <pc:sldMk cId="1269036603" sldId="312"/>
            <ac:picMk id="14" creationId="{E004C366-3E8E-D499-79FD-25C3C4EFD88A}"/>
          </ac:picMkLst>
        </pc:picChg>
      </pc:sldChg>
      <pc:sldChg chg="addSp delSp modSp modNotes">
        <pc:chgData name="Sonali Shah" userId="S::sonali@vma.bz::6f193121-e183-47e9-8fef-3cacc6fb7529" providerId="AD" clId="Web-{E7293A13-BB68-6A0A-3880-89F5A620459D}" dt="2024-03-12T01:03:36.560" v="97"/>
        <pc:sldMkLst>
          <pc:docMk/>
          <pc:sldMk cId="800651289" sldId="313"/>
        </pc:sldMkLst>
        <pc:spChg chg="add del">
          <ac:chgData name="Sonali Shah" userId="S::sonali@vma.bz::6f193121-e183-47e9-8fef-3cacc6fb7529" providerId="AD" clId="Web-{E7293A13-BB68-6A0A-3880-89F5A620459D}" dt="2024-03-12T01:03:21.388" v="95"/>
          <ac:spMkLst>
            <pc:docMk/>
            <pc:sldMk cId="800651289" sldId="313"/>
            <ac:spMk id="9" creationId="{CCF33189-9083-A060-EF2F-52D28C043B04}"/>
          </ac:spMkLst>
        </pc:spChg>
        <pc:spChg chg="add del">
          <ac:chgData name="Sonali Shah" userId="S::sonali@vma.bz::6f193121-e183-47e9-8fef-3cacc6fb7529" providerId="AD" clId="Web-{E7293A13-BB68-6A0A-3880-89F5A620459D}" dt="2024-03-12T01:03:36.560" v="97"/>
          <ac:spMkLst>
            <pc:docMk/>
            <pc:sldMk cId="800651289" sldId="313"/>
            <ac:spMk id="12" creationId="{301BADFE-D46E-B3E5-8DFA-9B9744C02344}"/>
          </ac:spMkLst>
        </pc:spChg>
        <pc:picChg chg="mod">
          <ac:chgData name="Sonali Shah" userId="S::sonali@vma.bz::6f193121-e183-47e9-8fef-3cacc6fb7529" providerId="AD" clId="Web-{E7293A13-BB68-6A0A-3880-89F5A620459D}" dt="2024-03-12T01:02:54.026" v="91" actId="1076"/>
          <ac:picMkLst>
            <pc:docMk/>
            <pc:sldMk cId="800651289" sldId="313"/>
            <ac:picMk id="10" creationId="{EB488F49-54F2-6E64-E7FC-352B56E6FB2F}"/>
          </ac:picMkLst>
        </pc:picChg>
      </pc:sldChg>
      <pc:sldChg chg="del">
        <pc:chgData name="Sonali Shah" userId="S::sonali@vma.bz::6f193121-e183-47e9-8fef-3cacc6fb7529" providerId="AD" clId="Web-{E7293A13-BB68-6A0A-3880-89F5A620459D}" dt="2024-03-12T00:54:55.946" v="5"/>
        <pc:sldMkLst>
          <pc:docMk/>
          <pc:sldMk cId="4052431380" sldId="317"/>
        </pc:sldMkLst>
      </pc:sldChg>
      <pc:sldChg chg="del">
        <pc:chgData name="Sonali Shah" userId="S::sonali@vma.bz::6f193121-e183-47e9-8fef-3cacc6fb7529" providerId="AD" clId="Web-{E7293A13-BB68-6A0A-3880-89F5A620459D}" dt="2024-03-12T00:54:55.946" v="10"/>
        <pc:sldMkLst>
          <pc:docMk/>
          <pc:sldMk cId="2984231061" sldId="319"/>
        </pc:sldMkLst>
      </pc:sldChg>
      <pc:sldChg chg="del">
        <pc:chgData name="Sonali Shah" userId="S::sonali@vma.bz::6f193121-e183-47e9-8fef-3cacc6fb7529" providerId="AD" clId="Web-{E7293A13-BB68-6A0A-3880-89F5A620459D}" dt="2024-03-12T00:54:55.946" v="9"/>
        <pc:sldMkLst>
          <pc:docMk/>
          <pc:sldMk cId="2085516346" sldId="320"/>
        </pc:sldMkLst>
      </pc:sldChg>
      <pc:sldChg chg="del">
        <pc:chgData name="Sonali Shah" userId="S::sonali@vma.bz::6f193121-e183-47e9-8fef-3cacc6fb7529" providerId="AD" clId="Web-{E7293A13-BB68-6A0A-3880-89F5A620459D}" dt="2024-03-12T00:54:55.931" v="1"/>
        <pc:sldMkLst>
          <pc:docMk/>
          <pc:sldMk cId="25212010" sldId="321"/>
        </pc:sldMkLst>
      </pc:sldChg>
      <pc:sldChg chg="delSp modSp">
        <pc:chgData name="Sonali Shah" userId="S::sonali@vma.bz::6f193121-e183-47e9-8fef-3cacc6fb7529" providerId="AD" clId="Web-{E7293A13-BB68-6A0A-3880-89F5A620459D}" dt="2024-03-12T02:28:57.727" v="134"/>
        <pc:sldMkLst>
          <pc:docMk/>
          <pc:sldMk cId="4113529539" sldId="322"/>
        </pc:sldMkLst>
        <pc:spChg chg="mod">
          <ac:chgData name="Sonali Shah" userId="S::sonali@vma.bz::6f193121-e183-47e9-8fef-3cacc6fb7529" providerId="AD" clId="Web-{E7293A13-BB68-6A0A-3880-89F5A620459D}" dt="2024-03-12T00:57:29.097" v="50" actId="20577"/>
          <ac:spMkLst>
            <pc:docMk/>
            <pc:sldMk cId="4113529539" sldId="322"/>
            <ac:spMk id="8" creationId="{06C20656-822B-17F3-7E90-F237FF2A059D}"/>
          </ac:spMkLst>
        </pc:spChg>
        <pc:grpChg chg="del">
          <ac:chgData name="Sonali Shah" userId="S::sonali@vma.bz::6f193121-e183-47e9-8fef-3cacc6fb7529" providerId="AD" clId="Web-{E7293A13-BB68-6A0A-3880-89F5A620459D}" dt="2024-03-12T02:28:47.867" v="132"/>
          <ac:grpSpMkLst>
            <pc:docMk/>
            <pc:sldMk cId="4113529539" sldId="322"/>
            <ac:grpSpMk id="159" creationId="{BA0CEBBD-DF96-4947-FC72-026F1722E3BA}"/>
          </ac:grpSpMkLst>
        </pc:grpChg>
        <pc:picChg chg="mod modCrop">
          <ac:chgData name="Sonali Shah" userId="S::sonali@vma.bz::6f193121-e183-47e9-8fef-3cacc6fb7529" providerId="AD" clId="Web-{E7293A13-BB68-6A0A-3880-89F5A620459D}" dt="2024-03-12T02:28:57.727" v="134"/>
          <ac:picMkLst>
            <pc:docMk/>
            <pc:sldMk cId="4113529539" sldId="322"/>
            <ac:picMk id="7" creationId="{62F7C3ED-8BE5-5D36-05BA-91A56A2D6ADF}"/>
          </ac:picMkLst>
        </pc:picChg>
      </pc:sldChg>
      <pc:sldChg chg="del">
        <pc:chgData name="Sonali Shah" userId="S::sonali@vma.bz::6f193121-e183-47e9-8fef-3cacc6fb7529" providerId="AD" clId="Web-{E7293A13-BB68-6A0A-3880-89F5A620459D}" dt="2024-03-12T00:54:55.931" v="0"/>
        <pc:sldMkLst>
          <pc:docMk/>
          <pc:sldMk cId="1057909089" sldId="323"/>
        </pc:sldMkLst>
      </pc:sldChg>
      <pc:sldChg chg="del">
        <pc:chgData name="Sonali Shah" userId="S::sonali@vma.bz::6f193121-e183-47e9-8fef-3cacc6fb7529" providerId="AD" clId="Web-{E7293A13-BB68-6A0A-3880-89F5A620459D}" dt="2024-03-12T00:54:55.931" v="2"/>
        <pc:sldMkLst>
          <pc:docMk/>
          <pc:sldMk cId="1796049575" sldId="324"/>
        </pc:sldMkLst>
      </pc:sldChg>
      <pc:sldChg chg="modSp">
        <pc:chgData name="Sonali Shah" userId="S::sonali@vma.bz::6f193121-e183-47e9-8fef-3cacc6fb7529" providerId="AD" clId="Web-{E7293A13-BB68-6A0A-3880-89F5A620459D}" dt="2024-03-12T01:04:33.393" v="108" actId="1076"/>
        <pc:sldMkLst>
          <pc:docMk/>
          <pc:sldMk cId="2515934425" sldId="325"/>
        </pc:sldMkLst>
        <pc:spChg chg="mod">
          <ac:chgData name="Sonali Shah" userId="S::sonali@vma.bz::6f193121-e183-47e9-8fef-3cacc6fb7529" providerId="AD" clId="Web-{E7293A13-BB68-6A0A-3880-89F5A620459D}" dt="2024-03-12T01:04:33.393" v="108" actId="1076"/>
          <ac:spMkLst>
            <pc:docMk/>
            <pc:sldMk cId="2515934425" sldId="325"/>
            <ac:spMk id="4" creationId="{8ADF7168-98C3-292F-AAC8-1B5B2909CA7F}"/>
          </ac:spMkLst>
        </pc:spChg>
      </pc:sldChg>
      <pc:sldChg chg="modSp">
        <pc:chgData name="Sonali Shah" userId="S::sonali@vma.bz::6f193121-e183-47e9-8fef-3cacc6fb7529" providerId="AD" clId="Web-{E7293A13-BB68-6A0A-3880-89F5A620459D}" dt="2024-03-12T02:28:18.537" v="127" actId="1076"/>
        <pc:sldMkLst>
          <pc:docMk/>
          <pc:sldMk cId="1619540723" sldId="330"/>
        </pc:sldMkLst>
        <pc:spChg chg="mod">
          <ac:chgData name="Sonali Shah" userId="S::sonali@vma.bz::6f193121-e183-47e9-8fef-3cacc6fb7529" providerId="AD" clId="Web-{E7293A13-BB68-6A0A-3880-89F5A620459D}" dt="2024-03-12T02:28:14.474" v="126" actId="14100"/>
          <ac:spMkLst>
            <pc:docMk/>
            <pc:sldMk cId="1619540723" sldId="330"/>
            <ac:spMk id="2" creationId="{04997718-AF1F-3802-B7A1-D05873B24BEE}"/>
          </ac:spMkLst>
        </pc:spChg>
        <pc:spChg chg="mod">
          <ac:chgData name="Sonali Shah" userId="S::sonali@vma.bz::6f193121-e183-47e9-8fef-3cacc6fb7529" providerId="AD" clId="Web-{E7293A13-BB68-6A0A-3880-89F5A620459D}" dt="2024-03-12T02:28:18.537" v="127" actId="1076"/>
          <ac:spMkLst>
            <pc:docMk/>
            <pc:sldMk cId="1619540723" sldId="330"/>
            <ac:spMk id="4" creationId="{40786072-A875-CF5D-7452-2A5995922E55}"/>
          </ac:spMkLst>
        </pc:spChg>
        <pc:spChg chg="mod">
          <ac:chgData name="Sonali Shah" userId="S::sonali@vma.bz::6f193121-e183-47e9-8fef-3cacc6fb7529" providerId="AD" clId="Web-{E7293A13-BB68-6A0A-3880-89F5A620459D}" dt="2024-03-12T02:28:10.271" v="125" actId="1076"/>
          <ac:spMkLst>
            <pc:docMk/>
            <pc:sldMk cId="1619540723" sldId="330"/>
            <ac:spMk id="7" creationId="{AE5E946E-324C-DEA2-A8F6-A7065061C346}"/>
          </ac:spMkLst>
        </pc:spChg>
        <pc:spChg chg="mod">
          <ac:chgData name="Sonali Shah" userId="S::sonali@vma.bz::6f193121-e183-47e9-8fef-3cacc6fb7529" providerId="AD" clId="Web-{E7293A13-BB68-6A0A-3880-89F5A620459D}" dt="2024-03-12T00:56:50.845" v="33" actId="20577"/>
          <ac:spMkLst>
            <pc:docMk/>
            <pc:sldMk cId="1619540723" sldId="330"/>
            <ac:spMk id="10" creationId="{F004C88F-13F6-A66C-3076-AA0DFCC3B305}"/>
          </ac:spMkLst>
        </pc:spChg>
        <pc:spChg chg="mod">
          <ac:chgData name="Sonali Shah" userId="S::sonali@vma.bz::6f193121-e183-47e9-8fef-3cacc6fb7529" providerId="AD" clId="Web-{E7293A13-BB68-6A0A-3880-89F5A620459D}" dt="2024-03-12T00:56:58.861" v="34" actId="1076"/>
          <ac:spMkLst>
            <pc:docMk/>
            <pc:sldMk cId="1619540723" sldId="330"/>
            <ac:spMk id="11" creationId="{56E9AF3C-0FBA-1ADF-6268-843B6305AD1E}"/>
          </ac:spMkLst>
        </pc:spChg>
      </pc:sldChg>
      <pc:sldChg chg="modSp">
        <pc:chgData name="Sonali Shah" userId="S::sonali@vma.bz::6f193121-e183-47e9-8fef-3cacc6fb7529" providerId="AD" clId="Web-{E7293A13-BB68-6A0A-3880-89F5A620459D}" dt="2024-03-12T02:30:23.140" v="168" actId="1076"/>
        <pc:sldMkLst>
          <pc:docMk/>
          <pc:sldMk cId="2830537461" sldId="331"/>
        </pc:sldMkLst>
        <pc:spChg chg="mod">
          <ac:chgData name="Sonali Shah" userId="S::sonali@vma.bz::6f193121-e183-47e9-8fef-3cacc6fb7529" providerId="AD" clId="Web-{E7293A13-BB68-6A0A-3880-89F5A620459D}" dt="2024-03-12T02:30:05.451" v="162" actId="1076"/>
          <ac:spMkLst>
            <pc:docMk/>
            <pc:sldMk cId="2830537461" sldId="331"/>
            <ac:spMk id="2" creationId="{04997718-AF1F-3802-B7A1-D05873B24BEE}"/>
          </ac:spMkLst>
        </pc:spChg>
        <pc:spChg chg="mod">
          <ac:chgData name="Sonali Shah" userId="S::sonali@vma.bz::6f193121-e183-47e9-8fef-3cacc6fb7529" providerId="AD" clId="Web-{E7293A13-BB68-6A0A-3880-89F5A620459D}" dt="2024-03-12T02:30:02.232" v="160" actId="1076"/>
          <ac:spMkLst>
            <pc:docMk/>
            <pc:sldMk cId="2830537461" sldId="331"/>
            <ac:spMk id="4" creationId="{40786072-A875-CF5D-7452-2A5995922E55}"/>
          </ac:spMkLst>
        </pc:spChg>
        <pc:spChg chg="mod">
          <ac:chgData name="Sonali Shah" userId="S::sonali@vma.bz::6f193121-e183-47e9-8fef-3cacc6fb7529" providerId="AD" clId="Web-{E7293A13-BB68-6A0A-3880-89F5A620459D}" dt="2024-03-12T02:30:02.248" v="161" actId="1076"/>
          <ac:spMkLst>
            <pc:docMk/>
            <pc:sldMk cId="2830537461" sldId="331"/>
            <ac:spMk id="7" creationId="{AE5E946E-324C-DEA2-A8F6-A7065061C346}"/>
          </ac:spMkLst>
        </pc:spChg>
        <pc:spChg chg="mod">
          <ac:chgData name="Sonali Shah" userId="S::sonali@vma.bz::6f193121-e183-47e9-8fef-3cacc6fb7529" providerId="AD" clId="Web-{E7293A13-BB68-6A0A-3880-89F5A620459D}" dt="2024-03-12T02:30:19.999" v="167" actId="14100"/>
          <ac:spMkLst>
            <pc:docMk/>
            <pc:sldMk cId="2830537461" sldId="331"/>
            <ac:spMk id="9" creationId="{A7A21EE2-D2F3-B044-F9E6-EAC03B14444E}"/>
          </ac:spMkLst>
        </pc:spChg>
        <pc:spChg chg="mod">
          <ac:chgData name="Sonali Shah" userId="S::sonali@vma.bz::6f193121-e183-47e9-8fef-3cacc6fb7529" providerId="AD" clId="Web-{E7293A13-BB68-6A0A-3880-89F5A620459D}" dt="2024-03-12T02:30:11.405" v="164" actId="1076"/>
          <ac:spMkLst>
            <pc:docMk/>
            <pc:sldMk cId="2830537461" sldId="331"/>
            <ac:spMk id="10" creationId="{B1B75796-9EE3-38FC-4E37-4E6C96A202B9}"/>
          </ac:spMkLst>
        </pc:spChg>
        <pc:spChg chg="mod">
          <ac:chgData name="Sonali Shah" userId="S::sonali@vma.bz::6f193121-e183-47e9-8fef-3cacc6fb7529" providerId="AD" clId="Web-{E7293A13-BB68-6A0A-3880-89F5A620459D}" dt="2024-03-12T02:30:23.140" v="168" actId="1076"/>
          <ac:spMkLst>
            <pc:docMk/>
            <pc:sldMk cId="2830537461" sldId="331"/>
            <ac:spMk id="11" creationId="{3E4C8CC9-EDEA-E0CC-C6FF-A1A30D559A52}"/>
          </ac:spMkLst>
        </pc:spChg>
        <pc:graphicFrameChg chg="mod modGraphic">
          <ac:chgData name="Sonali Shah" userId="S::sonali@vma.bz::6f193121-e183-47e9-8fef-3cacc6fb7529" providerId="AD" clId="Web-{E7293A13-BB68-6A0A-3880-89F5A620459D}" dt="2024-03-12T02:29:37.808" v="156"/>
          <ac:graphicFrameMkLst>
            <pc:docMk/>
            <pc:sldMk cId="2830537461" sldId="331"/>
            <ac:graphicFrameMk id="5" creationId="{46ECAD4F-3E35-DEBB-892C-F52B6A8DD595}"/>
          </ac:graphicFrameMkLst>
        </pc:graphicFrameChg>
      </pc:sldChg>
      <pc:sldChg chg="del">
        <pc:chgData name="Sonali Shah" userId="S::sonali@vma.bz::6f193121-e183-47e9-8fef-3cacc6fb7529" providerId="AD" clId="Web-{E7293A13-BB68-6A0A-3880-89F5A620459D}" dt="2024-03-12T00:54:55.946" v="8"/>
        <pc:sldMkLst>
          <pc:docMk/>
          <pc:sldMk cId="1691851747" sldId="332"/>
        </pc:sldMkLst>
      </pc:sldChg>
      <pc:sldChg chg="del">
        <pc:chgData name="Sonali Shah" userId="S::sonali@vma.bz::6f193121-e183-47e9-8fef-3cacc6fb7529" providerId="AD" clId="Web-{E7293A13-BB68-6A0A-3880-89F5A620459D}" dt="2024-03-12T00:54:55.946" v="7"/>
        <pc:sldMkLst>
          <pc:docMk/>
          <pc:sldMk cId="2604552783" sldId="333"/>
        </pc:sldMkLst>
      </pc:sldChg>
      <pc:sldChg chg="del">
        <pc:chgData name="Sonali Shah" userId="S::sonali@vma.bz::6f193121-e183-47e9-8fef-3cacc6fb7529" providerId="AD" clId="Web-{E7293A13-BB68-6A0A-3880-89F5A620459D}" dt="2024-03-12T01:00:43.377" v="72"/>
        <pc:sldMkLst>
          <pc:docMk/>
          <pc:sldMk cId="443303459" sldId="335"/>
        </pc:sldMkLst>
      </pc:sldChg>
      <pc:sldChg chg="del">
        <pc:chgData name="Sonali Shah" userId="S::sonali@vma.bz::6f193121-e183-47e9-8fef-3cacc6fb7529" providerId="AD" clId="Web-{E7293A13-BB68-6A0A-3880-89F5A620459D}" dt="2024-03-12T01:02:22.868" v="87"/>
        <pc:sldMkLst>
          <pc:docMk/>
          <pc:sldMk cId="787356188" sldId="336"/>
        </pc:sldMkLst>
      </pc:sldChg>
      <pc:sldChg chg="modSp">
        <pc:chgData name="Sonali Shah" userId="S::sonali@vma.bz::6f193121-e183-47e9-8fef-3cacc6fb7529" providerId="AD" clId="Web-{E7293A13-BB68-6A0A-3880-89F5A620459D}" dt="2024-03-12T02:27:21.001" v="115" actId="20577"/>
        <pc:sldMkLst>
          <pc:docMk/>
          <pc:sldMk cId="732228050" sldId="337"/>
        </pc:sldMkLst>
        <pc:spChg chg="mod">
          <ac:chgData name="Sonali Shah" userId="S::sonali@vma.bz::6f193121-e183-47e9-8fef-3cacc6fb7529" providerId="AD" clId="Web-{E7293A13-BB68-6A0A-3880-89F5A620459D}" dt="2024-03-12T02:27:21.001" v="115" actId="20577"/>
          <ac:spMkLst>
            <pc:docMk/>
            <pc:sldMk cId="732228050" sldId="337"/>
            <ac:spMk id="5" creationId="{63D7C08A-4DFB-1292-1702-D10E860D03CF}"/>
          </ac:spMkLst>
        </pc:spChg>
      </pc:sldChg>
      <pc:sldChg chg="modSp">
        <pc:chgData name="Sonali Shah" userId="S::sonali@vma.bz::6f193121-e183-47e9-8fef-3cacc6fb7529" providerId="AD" clId="Web-{E7293A13-BB68-6A0A-3880-89F5A620459D}" dt="2024-03-12T02:27:36.596" v="117" actId="1076"/>
        <pc:sldMkLst>
          <pc:docMk/>
          <pc:sldMk cId="3523652937" sldId="338"/>
        </pc:sldMkLst>
        <pc:spChg chg="mod">
          <ac:chgData name="Sonali Shah" userId="S::sonali@vma.bz::6f193121-e183-47e9-8fef-3cacc6fb7529" providerId="AD" clId="Web-{E7293A13-BB68-6A0A-3880-89F5A620459D}" dt="2024-03-12T02:27:36.596" v="117" actId="1076"/>
          <ac:spMkLst>
            <pc:docMk/>
            <pc:sldMk cId="3523652937" sldId="338"/>
            <ac:spMk id="9" creationId="{124F529F-72BC-916F-98D4-0F242E0FF669}"/>
          </ac:spMkLst>
        </pc:spChg>
      </pc:sldChg>
      <pc:sldChg chg="delSp modSp add ord replId">
        <pc:chgData name="Sonali Shah" userId="S::sonali@vma.bz::6f193121-e183-47e9-8fef-3cacc6fb7529" providerId="AD" clId="Web-{E7293A13-BB68-6A0A-3880-89F5A620459D}" dt="2024-03-12T01:02:30.322" v="88" actId="1076"/>
        <pc:sldMkLst>
          <pc:docMk/>
          <pc:sldMk cId="1688538768" sldId="340"/>
        </pc:sldMkLst>
        <pc:spChg chg="del">
          <ac:chgData name="Sonali Shah" userId="S::sonali@vma.bz::6f193121-e183-47e9-8fef-3cacc6fb7529" providerId="AD" clId="Web-{E7293A13-BB68-6A0A-3880-89F5A620459D}" dt="2024-03-12T00:59:39.497" v="61"/>
          <ac:spMkLst>
            <pc:docMk/>
            <pc:sldMk cId="1688538768" sldId="340"/>
            <ac:spMk id="2" creationId="{04997718-AF1F-3802-B7A1-D05873B24BEE}"/>
          </ac:spMkLst>
        </pc:spChg>
        <pc:spChg chg="del">
          <ac:chgData name="Sonali Shah" userId="S::sonali@vma.bz::6f193121-e183-47e9-8fef-3cacc6fb7529" providerId="AD" clId="Web-{E7293A13-BB68-6A0A-3880-89F5A620459D}" dt="2024-03-12T00:59:42.622" v="63"/>
          <ac:spMkLst>
            <pc:docMk/>
            <pc:sldMk cId="1688538768" sldId="340"/>
            <ac:spMk id="4" creationId="{40786072-A875-CF5D-7452-2A5995922E55}"/>
          </ac:spMkLst>
        </pc:spChg>
        <pc:spChg chg="del">
          <ac:chgData name="Sonali Shah" userId="S::sonali@vma.bz::6f193121-e183-47e9-8fef-3cacc6fb7529" providerId="AD" clId="Web-{E7293A13-BB68-6A0A-3880-89F5A620459D}" dt="2024-03-12T00:59:42.607" v="62"/>
          <ac:spMkLst>
            <pc:docMk/>
            <pc:sldMk cId="1688538768" sldId="340"/>
            <ac:spMk id="7" creationId="{AE5E946E-324C-DEA2-A8F6-A7065061C346}"/>
          </ac:spMkLst>
        </pc:spChg>
        <pc:spChg chg="mod">
          <ac:chgData name="Sonali Shah" userId="S::sonali@vma.bz::6f193121-e183-47e9-8fef-3cacc6fb7529" providerId="AD" clId="Web-{E7293A13-BB68-6A0A-3880-89F5A620459D}" dt="2024-03-12T01:01:37.037" v="77" actId="20577"/>
          <ac:spMkLst>
            <pc:docMk/>
            <pc:sldMk cId="1688538768" sldId="340"/>
            <ac:spMk id="8" creationId="{29CD0602-CBE8-2638-BF78-114B21C48DF1}"/>
          </ac:spMkLst>
        </pc:spChg>
        <pc:spChg chg="mod">
          <ac:chgData name="Sonali Shah" userId="S::sonali@vma.bz::6f193121-e183-47e9-8fef-3cacc6fb7529" providerId="AD" clId="Web-{E7293A13-BB68-6A0A-3880-89F5A620459D}" dt="2024-03-12T01:02:30.322" v="88" actId="1076"/>
          <ac:spMkLst>
            <pc:docMk/>
            <pc:sldMk cId="1688538768" sldId="340"/>
            <ac:spMk id="10" creationId="{F004C88F-13F6-A66C-3076-AA0DFCC3B305}"/>
          </ac:spMkLst>
        </pc:spChg>
        <pc:spChg chg="del mod">
          <ac:chgData name="Sonali Shah" userId="S::sonali@vma.bz::6f193121-e183-47e9-8fef-3cacc6fb7529" providerId="AD" clId="Web-{E7293A13-BB68-6A0A-3880-89F5A620459D}" dt="2024-03-12T00:59:33.028" v="59"/>
          <ac:spMkLst>
            <pc:docMk/>
            <pc:sldMk cId="1688538768" sldId="340"/>
            <ac:spMk id="11" creationId="{56E9AF3C-0FBA-1ADF-6268-843B6305AD1E}"/>
          </ac:spMkLst>
        </pc:spChg>
        <pc:spChg chg="del">
          <ac:chgData name="Sonali Shah" userId="S::sonali@vma.bz::6f193121-e183-47e9-8fef-3cacc6fb7529" providerId="AD" clId="Web-{E7293A13-BB68-6A0A-3880-89F5A620459D}" dt="2024-03-12T00:59:35.122" v="60"/>
          <ac:spMkLst>
            <pc:docMk/>
            <pc:sldMk cId="1688538768" sldId="340"/>
            <ac:spMk id="14" creationId="{09D0697D-785F-DCDF-F76A-21777426CD09}"/>
          </ac:spMkLst>
        </pc:spChg>
      </pc:sldChg>
      <pc:sldChg chg="new del">
        <pc:chgData name="Sonali Shah" userId="S::sonali@vma.bz::6f193121-e183-47e9-8fef-3cacc6fb7529" providerId="AD" clId="Web-{E7293A13-BB68-6A0A-3880-89F5A620459D}" dt="2024-03-12T00:58:45.275" v="53"/>
        <pc:sldMkLst>
          <pc:docMk/>
          <pc:sldMk cId="3538695469" sldId="340"/>
        </pc:sldMkLst>
      </pc:sldChg>
      <pc:sldChg chg="modSp add replId">
        <pc:chgData name="Sonali Shah" userId="S::sonali@vma.bz::6f193121-e183-47e9-8fef-3cacc6fb7529" providerId="AD" clId="Web-{E7293A13-BB68-6A0A-3880-89F5A620459D}" dt="2024-03-12T02:30:44.063" v="170" actId="20577"/>
        <pc:sldMkLst>
          <pc:docMk/>
          <pc:sldMk cId="662396938" sldId="341"/>
        </pc:sldMkLst>
        <pc:spChg chg="mod">
          <ac:chgData name="Sonali Shah" userId="S::sonali@vma.bz::6f193121-e183-47e9-8fef-3cacc6fb7529" providerId="AD" clId="Web-{E7293A13-BB68-6A0A-3880-89F5A620459D}" dt="2024-03-12T02:30:44.063" v="170" actId="20577"/>
          <ac:spMkLst>
            <pc:docMk/>
            <pc:sldMk cId="662396938" sldId="341"/>
            <ac:spMk id="10" creationId="{F004C88F-13F6-A66C-3076-AA0DFCC3B305}"/>
          </ac:spMkLst>
        </pc:spChg>
      </pc:sldChg>
    </pc:docChg>
  </pc:docChgLst>
  <pc:docChgLst>
    <pc:chgData name="Guest User" userId="S::urn:spo:anon#ecda011686de28b7582e31678a95da415baf3a96c74f6ee4bc86228b108bec70::" providerId="AD" clId="Web-{F591316C-E270-B592-59E6-37CDE344D591}"/>
    <pc:docChg chg="modSld">
      <pc:chgData name="Guest User" userId="S::urn:spo:anon#ecda011686de28b7582e31678a95da415baf3a96c74f6ee4bc86228b108bec70::" providerId="AD" clId="Web-{F591316C-E270-B592-59E6-37CDE344D591}" dt="2024-03-28T23:43:40.384" v="197"/>
      <pc:docMkLst>
        <pc:docMk/>
      </pc:docMkLst>
      <pc:sldChg chg="modSp">
        <pc:chgData name="Guest User" userId="S::urn:spo:anon#ecda011686de28b7582e31678a95da415baf3a96c74f6ee4bc86228b108bec70::" providerId="AD" clId="Web-{F591316C-E270-B592-59E6-37CDE344D591}" dt="2024-03-28T22:09:13.313" v="48" actId="1076"/>
        <pc:sldMkLst>
          <pc:docMk/>
          <pc:sldMk cId="2706692598" sldId="286"/>
        </pc:sldMkLst>
        <pc:spChg chg="mod">
          <ac:chgData name="Guest User" userId="S::urn:spo:anon#ecda011686de28b7582e31678a95da415baf3a96c74f6ee4bc86228b108bec70::" providerId="AD" clId="Web-{F591316C-E270-B592-59E6-37CDE344D591}" dt="2024-03-28T22:08:26.875" v="41" actId="1076"/>
          <ac:spMkLst>
            <pc:docMk/>
            <pc:sldMk cId="2706692598" sldId="286"/>
            <ac:spMk id="2" creationId="{790DB7B6-5765-1F46-8E11-6632FE43D6F6}"/>
          </ac:spMkLst>
        </pc:spChg>
        <pc:spChg chg="mod">
          <ac:chgData name="Guest User" userId="S::urn:spo:anon#ecda011686de28b7582e31678a95da415baf3a96c74f6ee4bc86228b108bec70::" providerId="AD" clId="Web-{F591316C-E270-B592-59E6-37CDE344D591}" dt="2024-03-28T22:09:07.173" v="47" actId="1076"/>
          <ac:spMkLst>
            <pc:docMk/>
            <pc:sldMk cId="2706692598" sldId="286"/>
            <ac:spMk id="9" creationId="{462A3A88-6CE0-B541-9DE2-D85761879841}"/>
          </ac:spMkLst>
        </pc:spChg>
        <pc:picChg chg="mod">
          <ac:chgData name="Guest User" userId="S::urn:spo:anon#ecda011686de28b7582e31678a95da415baf3a96c74f6ee4bc86228b108bec70::" providerId="AD" clId="Web-{F591316C-E270-B592-59E6-37CDE344D591}" dt="2024-03-28T22:09:13.313" v="48" actId="1076"/>
          <ac:picMkLst>
            <pc:docMk/>
            <pc:sldMk cId="2706692598" sldId="286"/>
            <ac:picMk id="5" creationId="{41BD4D7E-DB50-BC49-B124-69D3BD762E91}"/>
          </ac:picMkLst>
        </pc:picChg>
      </pc:sldChg>
      <pc:sldChg chg="modSp">
        <pc:chgData name="Guest User" userId="S::urn:spo:anon#ecda011686de28b7582e31678a95da415baf3a96c74f6ee4bc86228b108bec70::" providerId="AD" clId="Web-{F591316C-E270-B592-59E6-37CDE344D591}" dt="2024-03-28T22:07:21.467" v="38"/>
        <pc:sldMkLst>
          <pc:docMk/>
          <pc:sldMk cId="1269036603" sldId="312"/>
        </pc:sldMkLst>
        <pc:spChg chg="mod">
          <ac:chgData name="Guest User" userId="S::urn:spo:anon#ecda011686de28b7582e31678a95da415baf3a96c74f6ee4bc86228b108bec70::" providerId="AD" clId="Web-{F591316C-E270-B592-59E6-37CDE344D591}" dt="2024-03-28T22:05:54.872" v="28" actId="14100"/>
          <ac:spMkLst>
            <pc:docMk/>
            <pc:sldMk cId="1269036603" sldId="312"/>
            <ac:spMk id="4" creationId="{7DFDA892-708A-8EA4-ABCE-D7B37FA0163E}"/>
          </ac:spMkLst>
        </pc:spChg>
        <pc:spChg chg="mod">
          <ac:chgData name="Guest User" userId="S::urn:spo:anon#ecda011686de28b7582e31678a95da415baf3a96c74f6ee4bc86228b108bec70::" providerId="AD" clId="Web-{F591316C-E270-B592-59E6-37CDE344D591}" dt="2024-03-28T22:06:07.591" v="29" actId="14100"/>
          <ac:spMkLst>
            <pc:docMk/>
            <pc:sldMk cId="1269036603" sldId="312"/>
            <ac:spMk id="8" creationId="{78563477-000C-97DF-DD9D-525D6A30067D}"/>
          </ac:spMkLst>
        </pc:spChg>
        <pc:picChg chg="mod modCrop">
          <ac:chgData name="Guest User" userId="S::urn:spo:anon#ecda011686de28b7582e31678a95da415baf3a96c74f6ee4bc86228b108bec70::" providerId="AD" clId="Web-{F591316C-E270-B592-59E6-37CDE344D591}" dt="2024-03-28T22:07:21.467" v="38"/>
          <ac:picMkLst>
            <pc:docMk/>
            <pc:sldMk cId="1269036603" sldId="312"/>
            <ac:picMk id="14" creationId="{E004C366-3E8E-D499-79FD-25C3C4EFD88A}"/>
          </ac:picMkLst>
        </pc:picChg>
      </pc:sldChg>
      <pc:sldChg chg="modSp">
        <pc:chgData name="Guest User" userId="S::urn:spo:anon#ecda011686de28b7582e31678a95da415baf3a96c74f6ee4bc86228b108bec70::" providerId="AD" clId="Web-{F591316C-E270-B592-59E6-37CDE344D591}" dt="2024-03-28T23:25:51.673" v="51" actId="1076"/>
        <pc:sldMkLst>
          <pc:docMk/>
          <pc:sldMk cId="800651289" sldId="313"/>
        </pc:sldMkLst>
        <pc:picChg chg="mod modCrop">
          <ac:chgData name="Guest User" userId="S::urn:spo:anon#ecda011686de28b7582e31678a95da415baf3a96c74f6ee4bc86228b108bec70::" providerId="AD" clId="Web-{F591316C-E270-B592-59E6-37CDE344D591}" dt="2024-03-28T23:25:51.673" v="51" actId="1076"/>
          <ac:picMkLst>
            <pc:docMk/>
            <pc:sldMk cId="800651289" sldId="313"/>
            <ac:picMk id="10" creationId="{EB488F49-54F2-6E64-E7FC-352B56E6FB2F}"/>
          </ac:picMkLst>
        </pc:picChg>
      </pc:sldChg>
      <pc:sldChg chg="modSp">
        <pc:chgData name="Guest User" userId="S::urn:spo:anon#ecda011686de28b7582e31678a95da415baf3a96c74f6ee4bc86228b108bec70::" providerId="AD" clId="Web-{F591316C-E270-B592-59E6-37CDE344D591}" dt="2024-03-28T21:41:22.604" v="1" actId="1076"/>
        <pc:sldMkLst>
          <pc:docMk/>
          <pc:sldMk cId="1619540723" sldId="330"/>
        </pc:sldMkLst>
        <pc:spChg chg="mod">
          <ac:chgData name="Guest User" userId="S::urn:spo:anon#ecda011686de28b7582e31678a95da415baf3a96c74f6ee4bc86228b108bec70::" providerId="AD" clId="Web-{F591316C-E270-B592-59E6-37CDE344D591}" dt="2024-03-28T21:41:22.604" v="1" actId="1076"/>
          <ac:spMkLst>
            <pc:docMk/>
            <pc:sldMk cId="1619540723" sldId="330"/>
            <ac:spMk id="14" creationId="{09D0697D-785F-DCDF-F76A-21777426CD09}"/>
          </ac:spMkLst>
        </pc:spChg>
      </pc:sldChg>
      <pc:sldChg chg="delSp modSp">
        <pc:chgData name="Guest User" userId="S::urn:spo:anon#ecda011686de28b7582e31678a95da415baf3a96c74f6ee4bc86228b108bec70::" providerId="AD" clId="Web-{F591316C-E270-B592-59E6-37CDE344D591}" dt="2024-03-28T23:43:40.384" v="197"/>
        <pc:sldMkLst>
          <pc:docMk/>
          <pc:sldMk cId="2830537461" sldId="331"/>
        </pc:sldMkLst>
        <pc:spChg chg="del">
          <ac:chgData name="Guest User" userId="S::urn:spo:anon#ecda011686de28b7582e31678a95da415baf3a96c74f6ee4bc86228b108bec70::" providerId="AD" clId="Web-{F591316C-E270-B592-59E6-37CDE344D591}" dt="2024-03-28T23:33:38.174" v="148"/>
          <ac:spMkLst>
            <pc:docMk/>
            <pc:sldMk cId="2830537461" sldId="331"/>
            <ac:spMk id="3" creationId="{3A0F044D-52C1-B799-39E6-A12B99F2981F}"/>
          </ac:spMkLst>
        </pc:spChg>
        <pc:graphicFrameChg chg="mod modGraphic">
          <ac:chgData name="Guest User" userId="S::urn:spo:anon#ecda011686de28b7582e31678a95da415baf3a96c74f6ee4bc86228b108bec70::" providerId="AD" clId="Web-{F591316C-E270-B592-59E6-37CDE344D591}" dt="2024-03-28T23:43:40.384" v="197"/>
          <ac:graphicFrameMkLst>
            <pc:docMk/>
            <pc:sldMk cId="2830537461" sldId="331"/>
            <ac:graphicFrameMk id="5" creationId="{46ECAD4F-3E35-DEBB-892C-F52B6A8DD595}"/>
          </ac:graphicFrameMkLst>
        </pc:graphicFrameChg>
      </pc:sldChg>
      <pc:sldChg chg="modSp">
        <pc:chgData name="Guest User" userId="S::urn:spo:anon#ecda011686de28b7582e31678a95da415baf3a96c74f6ee4bc86228b108bec70::" providerId="AD" clId="Web-{F591316C-E270-B592-59E6-37CDE344D591}" dt="2024-03-28T22:05:34.137" v="27" actId="1076"/>
        <pc:sldMkLst>
          <pc:docMk/>
          <pc:sldMk cId="2589234398" sldId="339"/>
        </pc:sldMkLst>
        <pc:picChg chg="mod">
          <ac:chgData name="Guest User" userId="S::urn:spo:anon#ecda011686de28b7582e31678a95da415baf3a96c74f6ee4bc86228b108bec70::" providerId="AD" clId="Web-{F591316C-E270-B592-59E6-37CDE344D591}" dt="2024-03-28T22:05:34.137" v="27" actId="1076"/>
          <ac:picMkLst>
            <pc:docMk/>
            <pc:sldMk cId="2589234398" sldId="339"/>
            <ac:picMk id="6" creationId="{0594F1DD-B9D4-E8C2-72B0-C116670B19CF}"/>
          </ac:picMkLst>
        </pc:picChg>
      </pc:sldChg>
    </pc:docChg>
  </pc:docChgLst>
</pc:chgInfo>
</file>

<file path=ppt/comments/modernComment_100_54A17164.xml><?xml version="1.0" encoding="utf-8"?>
<p188:cmLst xmlns:a="http://schemas.openxmlformats.org/drawingml/2006/main" xmlns:r="http://schemas.openxmlformats.org/officeDocument/2006/relationships" xmlns:p188="http://schemas.microsoft.com/office/powerpoint/2018/8/main">
  <p188:cm id="{FB914A9B-2C1C-419A-AB35-AB0DA74C9B50}" authorId="{782642A4-8894-E534-4A16-BC51E6B6850F}" created="2024-03-11T23:48:29.963">
    <ac:txMkLst xmlns:ac="http://schemas.microsoft.com/office/drawing/2013/main/command">
      <pc:docMk xmlns:pc="http://schemas.microsoft.com/office/powerpoint/2013/main/command"/>
      <pc:sldMk xmlns:pc="http://schemas.microsoft.com/office/powerpoint/2013/main/command" cId="1419866468" sldId="256"/>
      <ac:spMk id="14" creationId="{A1C44294-D498-1442-A1D3-268E2996FEE0}"/>
      <ac:txMk cp="1" len="29">
        <ac:context len="53" hash="4208288826"/>
      </ac:txMk>
    </ac:txMkLst>
    <p188:pos x="3665837" y="446216"/>
    <p188:txBody>
      <a:bodyPr/>
      <a:lstStyle/>
      <a:p>
        <a:r>
          <a:rPr lang="en-US"/>
          <a:t>Alt: Saving Time thru Marketing AI</a:t>
        </a:r>
      </a:p>
    </p188:txBody>
  </p188:cm>
</p188:cmLst>
</file>

<file path=ppt/comments/modernComment_147_D3DCFF32.xml><?xml version="1.0" encoding="utf-8"?>
<p188:cmLst xmlns:a="http://schemas.openxmlformats.org/drawingml/2006/main" xmlns:r="http://schemas.openxmlformats.org/officeDocument/2006/relationships" xmlns:p188="http://schemas.microsoft.com/office/powerpoint/2018/8/main">
  <p188:cm id="{4592D4D1-F145-4BCB-A210-B341832AE1B1}" authorId="{782642A4-8894-E534-4A16-BC51E6B6850F}" status="resolved" created="2024-03-12T00:47:02.693" startDate="2024-03-12T00:47:02.693" dueDate="2024-03-12T00:47:02.693" assignedTo="{32BCFE3A-DF2E-C6C7-390F-24DFA9F7531F}" complete="100000" title="@Kathy Amaral - please insert an image of the cover art you made iwth AI here">
    <ac:txMkLst xmlns:ac="http://schemas.microsoft.com/office/drawing/2013/main/command">
      <pc:docMk xmlns:pc="http://schemas.microsoft.com/office/powerpoint/2013/main/command"/>
      <pc:sldMk xmlns:pc="http://schemas.microsoft.com/office/powerpoint/2013/main/command" cId="3554475826" sldId="327"/>
      <ac:spMk id="5" creationId="{89DC1109-573C-A4FF-3327-03C7B77F8E74}"/>
      <ac:txMk cp="1" len="62">
        <ac:context len="64" hash="139188143"/>
      </ac:txMk>
    </ac:txMkLst>
    <p188:pos x="2640418" y="567069"/>
    <p188:txBody>
      <a:bodyPr/>
      <a:lstStyle/>
      <a:p>
        <a:r>
          <a:rPr lang="en-US"/>
          <a:t>[@Kathy  Amaral] - please insert an image of the cover art you made iwth AI here</a:t>
        </a:r>
      </a:p>
    </p188:txBody>
    <p188:extLst>
      <p:ext xmlns:p="http://schemas.openxmlformats.org/presentationml/2006/main" uri="{5BB2D875-25FF-4072-B9AC-8F64D62656EB}">
        <p228:taskDetails xmlns:p228="http://schemas.microsoft.com/office/powerpoint/2022/08/main">
          <p228:history>
            <p228:event time="2024-03-12T00:47:02.693" id="{26BB6A7D-2F9D-4C95-95A3-4A30558635F6}">
              <p228:atrbtn authorId="{782642A4-8894-E534-4A16-BC51E6B6850F}"/>
              <p228:anchr>
                <p228:comment id="{4592D4D1-F145-4BCB-A210-B341832AE1B1}"/>
              </p228:anchr>
              <p228:add/>
            </p228:event>
            <p228:event time="2024-03-12T00:47:02.693" id="{20665F5E-AE90-4CD0-9C89-708210FA11A6}">
              <p228:atrbtn authorId="{782642A4-8894-E534-4A16-BC51E6B6850F}"/>
              <p228:anchr>
                <p228:comment id="{4592D4D1-F145-4BCB-A210-B341832AE1B1}"/>
              </p228:anchr>
              <p228:asgn authorId="{32BCFE3A-DF2E-C6C7-390F-24DFA9F7531F}"/>
            </p228:event>
            <p228:event time="2024-03-12T00:47:02.693" id="{6760B761-87FF-4182-A835-29D499CE824E}">
              <p228:atrbtn authorId="{782642A4-8894-E534-4A16-BC51E6B6850F}"/>
              <p228:anchr>
                <p228:comment id="{4592D4D1-F145-4BCB-A210-B341832AE1B1}"/>
              </p228:anchr>
              <p228:title val="@Kathy Amaral - please insert an image of the cover art you made iwth AI here"/>
            </p228:event>
            <p228:event time="2024-03-12T00:47:02.693" id="{A6E936A3-1805-40D2-B34F-74B0985C30C6}">
              <p228:atrbtn authorId="{782642A4-8894-E534-4A16-BC51E6B6850F}"/>
              <p228:anchr>
                <p228:comment id="{4592D4D1-F145-4BCB-A210-B341832AE1B1}"/>
              </p228:anchr>
              <p228:date stDt="2024-03-12T00:47:02.693" endDt="2024-03-12T00:47:02.693"/>
            </p228:event>
            <p228:event time="2024-04-15T22:12:36.689" id="{C26567A2-4CE4-4297-BA49-8B6C0573C74C}">
              <p228:atrbtn authorId="{32BCFE3A-DF2E-C6C7-390F-24DFA9F7531F}"/>
              <p228:anchr>
                <p228:comment id="{00000000-0000-0000-0000-000000000000}"/>
              </p228:anchr>
              <p228:pcntCmplt val="100000"/>
            </p228:event>
          </p228:history>
        </p228:taskDetails>
      </p:ext>
      <p:ext xmlns:p="http://schemas.openxmlformats.org/presentationml/2006/main" uri="{57CB4572-C831-44C2-8A1C-0ADB6CCDFE69}">
        <p223:reactions xmlns:p223="http://schemas.microsoft.com/office/powerpoint/2022/03/main">
          <p223:rxn type="👍">
            <p223:instance time="2024-04-15T22:12:33.533" authorId="{32BCFE3A-DF2E-C6C7-390F-24DFA9F7531F}"/>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32C90A-D373-4908-B5F4-5E60A822F789}" type="datetimeFigureOut">
              <a:rPr lang="en-US"/>
              <a:t>4/17/2024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4ED727-C9E5-434B-AD0B-43EDBE277DED}" type="slidenum">
              <a:rPr lang="en-US"/>
              <a:t>‹#›</a:t>
            </a:fld>
            <a:endParaRPr lang="en-US"/>
          </a:p>
        </p:txBody>
      </p:sp>
    </p:spTree>
    <p:extLst>
      <p:ext uri="{BB962C8B-B14F-4D97-AF65-F5344CB8AC3E}">
        <p14:creationId xmlns:p14="http://schemas.microsoft.com/office/powerpoint/2010/main" val="2527386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fitsmallbusiness.com/ai-marketing-statistic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a:solidFill>
                  <a:schemeClr val="tx1"/>
                </a:solidFill>
                <a:effectLst/>
                <a:latin typeface="+mn-lt"/>
                <a:ea typeface="+mn-ea"/>
                <a:cs typeface="+mn-cs"/>
              </a:rPr>
              <a:t>Slides 4, 11, 12, 13 are just extra info for the audience and we can just say its in there to help them but skip over to create more discussion and dialogue rather than presentation.</a:t>
            </a:r>
          </a:p>
          <a:p>
            <a:pPr rtl="0"/>
            <a:r>
              <a:rPr lang="en-US" sz="1200" kern="1200">
                <a:solidFill>
                  <a:schemeClr val="tx1"/>
                </a:solidFill>
                <a:effectLst/>
                <a:latin typeface="+mn-lt"/>
                <a:ea typeface="+mn-ea"/>
                <a:cs typeface="+mn-cs"/>
              </a:rPr>
              <a:t> </a:t>
            </a:r>
          </a:p>
          <a:p>
            <a:pPr rtl="0"/>
            <a:r>
              <a:rPr lang="en-US" sz="1200" kern="1200">
                <a:solidFill>
                  <a:schemeClr val="tx1"/>
                </a:solidFill>
                <a:effectLst/>
                <a:latin typeface="+mn-lt"/>
                <a:ea typeface="+mn-ea"/>
                <a:cs typeface="+mn-cs"/>
              </a:rPr>
              <a:t>Slide 10 - either I can take out or if we run out of time, they can do it as an exercise  on their own.</a:t>
            </a:r>
          </a:p>
        </p:txBody>
      </p:sp>
      <p:sp>
        <p:nvSpPr>
          <p:cNvPr id="4" name="Slide Number Placeholder 3"/>
          <p:cNvSpPr>
            <a:spLocks noGrp="1"/>
          </p:cNvSpPr>
          <p:nvPr>
            <p:ph type="sldNum" sz="quarter" idx="5"/>
          </p:nvPr>
        </p:nvSpPr>
        <p:spPr/>
        <p:txBody>
          <a:bodyPr/>
          <a:lstStyle/>
          <a:p>
            <a:fld id="{744ED727-C9E5-434B-AD0B-43EDBE277DED}" type="slidenum">
              <a:rPr lang="en-US" smtClean="0"/>
              <a:t>1</a:t>
            </a:fld>
            <a:endParaRPr lang="en-US"/>
          </a:p>
        </p:txBody>
      </p:sp>
    </p:spTree>
    <p:extLst>
      <p:ext uri="{BB962C8B-B14F-4D97-AF65-F5344CB8AC3E}">
        <p14:creationId xmlns:p14="http://schemas.microsoft.com/office/powerpoint/2010/main" val="3742901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481A7-F31C-DD47-E0A0-942BBE7659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871A62-F952-B317-C045-E72AFC3917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3C8B1D-295C-E7FD-DD12-3B993B526AA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AC7D9D6-66BB-0CC2-6518-9BDBE4BBDD26}"/>
              </a:ext>
            </a:extLst>
          </p:cNvPr>
          <p:cNvSpPr>
            <a:spLocks noGrp="1"/>
          </p:cNvSpPr>
          <p:nvPr>
            <p:ph type="sldNum" sz="quarter" idx="5"/>
          </p:nvPr>
        </p:nvSpPr>
        <p:spPr/>
        <p:txBody>
          <a:bodyPr/>
          <a:lstStyle/>
          <a:p>
            <a:fld id="{744ED727-C9E5-434B-AD0B-43EDBE277DED}" type="slidenum">
              <a:rPr lang="en-US" smtClean="0"/>
              <a:t>10</a:t>
            </a:fld>
            <a:endParaRPr lang="en-US"/>
          </a:p>
        </p:txBody>
      </p:sp>
    </p:spTree>
    <p:extLst>
      <p:ext uri="{BB962C8B-B14F-4D97-AF65-F5344CB8AC3E}">
        <p14:creationId xmlns:p14="http://schemas.microsoft.com/office/powerpoint/2010/main" val="1034959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6F875-B985-B221-B37C-C10AE5BD61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AAAD88-19B1-1952-9F05-653F3B2197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3843C4-A095-1284-2634-F96831943C6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39DEA10-39FB-4B02-01D3-7C3F40310419}"/>
              </a:ext>
            </a:extLst>
          </p:cNvPr>
          <p:cNvSpPr>
            <a:spLocks noGrp="1"/>
          </p:cNvSpPr>
          <p:nvPr>
            <p:ph type="sldNum" sz="quarter" idx="5"/>
          </p:nvPr>
        </p:nvSpPr>
        <p:spPr/>
        <p:txBody>
          <a:bodyPr/>
          <a:lstStyle/>
          <a:p>
            <a:fld id="{744ED727-C9E5-434B-AD0B-43EDBE277DED}" type="slidenum">
              <a:rPr lang="en-US" smtClean="0"/>
              <a:t>11</a:t>
            </a:fld>
            <a:endParaRPr lang="en-US"/>
          </a:p>
        </p:txBody>
      </p:sp>
    </p:spTree>
    <p:extLst>
      <p:ext uri="{BB962C8B-B14F-4D97-AF65-F5344CB8AC3E}">
        <p14:creationId xmlns:p14="http://schemas.microsoft.com/office/powerpoint/2010/main" val="3905224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481A7-F31C-DD47-E0A0-942BBE7659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871A62-F952-B317-C045-E72AFC3917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3C8B1D-295C-E7FD-DD12-3B993B526AA7}"/>
              </a:ext>
            </a:extLst>
          </p:cNvPr>
          <p:cNvSpPr>
            <a:spLocks noGrp="1"/>
          </p:cNvSpPr>
          <p:nvPr>
            <p:ph type="body" idx="1"/>
          </p:nvPr>
        </p:nvSpPr>
        <p:spPr/>
        <p:txBody>
          <a:bodyPr/>
          <a:lstStyle/>
          <a:p>
            <a:r>
              <a:rPr lang="en-US"/>
              <a:t>ChatGPT Paid - lets you secure your data by turning off your history, can talk to it, incorporate images)</a:t>
            </a:r>
            <a:br>
              <a:rPr lang="en-US">
                <a:cs typeface="+mn-lt"/>
              </a:rPr>
            </a:br>
            <a:r>
              <a:rPr lang="en-US">
                <a:cs typeface="Calibri"/>
              </a:rPr>
              <a:t>Custom ChatGPT for Branding – enables users to train their own chatbots on brand vice to </a:t>
            </a:r>
            <a:r>
              <a:rPr lang="en-US" err="1">
                <a:cs typeface="Calibri"/>
              </a:rPr>
              <a:t>generage</a:t>
            </a:r>
            <a:r>
              <a:rPr lang="en-US">
                <a:cs typeface="Calibri"/>
              </a:rPr>
              <a:t> copy- want to turn on private browsing to make sure ChatGPT doesn’t retain</a:t>
            </a:r>
          </a:p>
          <a:p>
            <a:endParaRPr lang="en-US">
              <a:cs typeface="Calibri"/>
            </a:endParaRPr>
          </a:p>
        </p:txBody>
      </p:sp>
      <p:sp>
        <p:nvSpPr>
          <p:cNvPr id="4" name="Slide Number Placeholder 3">
            <a:extLst>
              <a:ext uri="{FF2B5EF4-FFF2-40B4-BE49-F238E27FC236}">
                <a16:creationId xmlns:a16="http://schemas.microsoft.com/office/drawing/2014/main" id="{1AC7D9D6-66BB-0CC2-6518-9BDBE4BBDD26}"/>
              </a:ext>
            </a:extLst>
          </p:cNvPr>
          <p:cNvSpPr>
            <a:spLocks noGrp="1"/>
          </p:cNvSpPr>
          <p:nvPr>
            <p:ph type="sldNum" sz="quarter" idx="5"/>
          </p:nvPr>
        </p:nvSpPr>
        <p:spPr/>
        <p:txBody>
          <a:bodyPr/>
          <a:lstStyle/>
          <a:p>
            <a:fld id="{744ED727-C9E5-434B-AD0B-43EDBE277DED}" type="slidenum">
              <a:rPr lang="en-US" smtClean="0"/>
              <a:t>12</a:t>
            </a:fld>
            <a:endParaRPr lang="en-US"/>
          </a:p>
        </p:txBody>
      </p:sp>
    </p:spTree>
    <p:extLst>
      <p:ext uri="{BB962C8B-B14F-4D97-AF65-F5344CB8AC3E}">
        <p14:creationId xmlns:p14="http://schemas.microsoft.com/office/powerpoint/2010/main" val="708600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481A7-F31C-DD47-E0A0-942BBE7659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871A62-F952-B317-C045-E72AFC3917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3C8B1D-295C-E7FD-DD12-3B993B526AA7}"/>
              </a:ext>
            </a:extLst>
          </p:cNvPr>
          <p:cNvSpPr>
            <a:spLocks noGrp="1"/>
          </p:cNvSpPr>
          <p:nvPr>
            <p:ph type="body" idx="1"/>
          </p:nvPr>
        </p:nvSpPr>
        <p:spPr/>
        <p:txBody>
          <a:bodyPr/>
          <a:lstStyle/>
          <a:p>
            <a:r>
              <a:rPr lang="en-US">
                <a:ea typeface="Calibri"/>
                <a:cs typeface="Calibri"/>
              </a:rPr>
              <a:t>In the paid version of ChatGPT you can even get </a:t>
            </a:r>
            <a:r>
              <a:rPr lang="en-US" err="1">
                <a:ea typeface="Calibri"/>
                <a:cs typeface="Calibri"/>
              </a:rPr>
              <a:t>Promp</a:t>
            </a:r>
            <a:r>
              <a:rPr lang="en-US">
                <a:ea typeface="Calibri"/>
                <a:cs typeface="Calibri"/>
              </a:rPr>
              <a:t> engineering app</a:t>
            </a:r>
            <a:endParaRPr lang="en-US"/>
          </a:p>
        </p:txBody>
      </p:sp>
      <p:sp>
        <p:nvSpPr>
          <p:cNvPr id="4" name="Slide Number Placeholder 3">
            <a:extLst>
              <a:ext uri="{FF2B5EF4-FFF2-40B4-BE49-F238E27FC236}">
                <a16:creationId xmlns:a16="http://schemas.microsoft.com/office/drawing/2014/main" id="{1AC7D9D6-66BB-0CC2-6518-9BDBE4BBDD26}"/>
              </a:ext>
            </a:extLst>
          </p:cNvPr>
          <p:cNvSpPr>
            <a:spLocks noGrp="1"/>
          </p:cNvSpPr>
          <p:nvPr>
            <p:ph type="sldNum" sz="quarter" idx="5"/>
          </p:nvPr>
        </p:nvSpPr>
        <p:spPr/>
        <p:txBody>
          <a:bodyPr/>
          <a:lstStyle/>
          <a:p>
            <a:fld id="{744ED727-C9E5-434B-AD0B-43EDBE277DED}" type="slidenum">
              <a:rPr lang="en-US" smtClean="0"/>
              <a:t>13</a:t>
            </a:fld>
            <a:endParaRPr lang="en-US"/>
          </a:p>
        </p:txBody>
      </p:sp>
    </p:spTree>
    <p:extLst>
      <p:ext uri="{BB962C8B-B14F-4D97-AF65-F5344CB8AC3E}">
        <p14:creationId xmlns:p14="http://schemas.microsoft.com/office/powerpoint/2010/main" val="2198834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481A7-F31C-DD47-E0A0-942BBE7659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871A62-F952-B317-C045-E72AFC3917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3C8B1D-295C-E7FD-DD12-3B993B526AA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AC7D9D6-66BB-0CC2-6518-9BDBE4BBDD26}"/>
              </a:ext>
            </a:extLst>
          </p:cNvPr>
          <p:cNvSpPr>
            <a:spLocks noGrp="1"/>
          </p:cNvSpPr>
          <p:nvPr>
            <p:ph type="sldNum" sz="quarter" idx="5"/>
          </p:nvPr>
        </p:nvSpPr>
        <p:spPr/>
        <p:txBody>
          <a:bodyPr/>
          <a:lstStyle/>
          <a:p>
            <a:fld id="{744ED727-C9E5-434B-AD0B-43EDBE277DED}" type="slidenum">
              <a:rPr lang="en-US" smtClean="0"/>
              <a:t>15</a:t>
            </a:fld>
            <a:endParaRPr lang="en-US"/>
          </a:p>
        </p:txBody>
      </p:sp>
    </p:spTree>
    <p:extLst>
      <p:ext uri="{BB962C8B-B14F-4D97-AF65-F5344CB8AC3E}">
        <p14:creationId xmlns:p14="http://schemas.microsoft.com/office/powerpoint/2010/main" val="212315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D941A-2918-0496-BABF-32C0A1F779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62A8D8-1C27-112F-687C-91045A5718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B8E1BB-952C-4C89-2120-8FC41FC2564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D7CF217-25DD-B6E2-949C-EC25E14552B6}"/>
              </a:ext>
            </a:extLst>
          </p:cNvPr>
          <p:cNvSpPr>
            <a:spLocks noGrp="1"/>
          </p:cNvSpPr>
          <p:nvPr>
            <p:ph type="sldNum" sz="quarter" idx="5"/>
          </p:nvPr>
        </p:nvSpPr>
        <p:spPr/>
        <p:txBody>
          <a:bodyPr/>
          <a:lstStyle/>
          <a:p>
            <a:fld id="{744ED727-C9E5-434B-AD0B-43EDBE277DED}" type="slidenum">
              <a:rPr lang="en-US" smtClean="0"/>
              <a:t>16</a:t>
            </a:fld>
            <a:endParaRPr lang="en-US"/>
          </a:p>
        </p:txBody>
      </p:sp>
    </p:spTree>
    <p:extLst>
      <p:ext uri="{BB962C8B-B14F-4D97-AF65-F5344CB8AC3E}">
        <p14:creationId xmlns:p14="http://schemas.microsoft.com/office/powerpoint/2010/main" val="696468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D1BAB-D287-4A1F-313D-035F7B4DD3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F50612-C566-6216-6763-EDDC26F432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54F545-98CB-A953-B608-B91105C57CA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78D3E48-65F3-F2DC-0F25-4B860CD8B329}"/>
              </a:ext>
            </a:extLst>
          </p:cNvPr>
          <p:cNvSpPr>
            <a:spLocks noGrp="1"/>
          </p:cNvSpPr>
          <p:nvPr>
            <p:ph type="sldNum" sz="quarter" idx="5"/>
          </p:nvPr>
        </p:nvSpPr>
        <p:spPr/>
        <p:txBody>
          <a:bodyPr/>
          <a:lstStyle/>
          <a:p>
            <a:fld id="{744ED727-C9E5-434B-AD0B-43EDBE277DED}" type="slidenum">
              <a:rPr lang="en-US" smtClean="0"/>
              <a:t>17</a:t>
            </a:fld>
            <a:endParaRPr lang="en-US"/>
          </a:p>
        </p:txBody>
      </p:sp>
    </p:spTree>
    <p:extLst>
      <p:ext uri="{BB962C8B-B14F-4D97-AF65-F5344CB8AC3E}">
        <p14:creationId xmlns:p14="http://schemas.microsoft.com/office/powerpoint/2010/main" val="2926699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71F30-C906-55E2-EB8D-52AF9EBB64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6A6572-E967-7623-C044-97F54C8B5E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A87025-2B57-D91F-E6F3-03137AB7D0D3}"/>
              </a:ext>
            </a:extLst>
          </p:cNvPr>
          <p:cNvSpPr>
            <a:spLocks noGrp="1"/>
          </p:cNvSpPr>
          <p:nvPr>
            <p:ph type="body" idx="1"/>
          </p:nvPr>
        </p:nvSpPr>
        <p:spPr/>
        <p:txBody>
          <a:bodyPr/>
          <a:lstStyle/>
          <a:p>
            <a:r>
              <a:rPr lang="en-US"/>
              <a:t> </a:t>
            </a:r>
            <a:r>
              <a:rPr lang="en-US" b="1">
                <a:hlinkClick r:id="rId3">
                  <a:extLst>
                    <a:ext uri="{A12FA001-AC4F-418D-AE19-62706E023703}">
                      <ahyp:hlinkClr xmlns:ahyp="http://schemas.microsoft.com/office/drawing/2018/hyperlinkcolor" val="tx"/>
                    </a:ext>
                  </a:extLst>
                </a:hlinkClick>
              </a:rPr>
              <a:t>AI marketing statistics</a:t>
            </a:r>
            <a:r>
              <a:rPr lang="en-US"/>
              <a:t> show that over 44% of small businesses are already using AI to create content.</a:t>
            </a:r>
          </a:p>
        </p:txBody>
      </p:sp>
      <p:sp>
        <p:nvSpPr>
          <p:cNvPr id="4" name="Slide Number Placeholder 3">
            <a:extLst>
              <a:ext uri="{FF2B5EF4-FFF2-40B4-BE49-F238E27FC236}">
                <a16:creationId xmlns:a16="http://schemas.microsoft.com/office/drawing/2014/main" id="{953B6CF7-8FF8-D218-1BD0-7FC8009DE2BB}"/>
              </a:ext>
            </a:extLst>
          </p:cNvPr>
          <p:cNvSpPr>
            <a:spLocks noGrp="1"/>
          </p:cNvSpPr>
          <p:nvPr>
            <p:ph type="sldNum" sz="quarter" idx="5"/>
          </p:nvPr>
        </p:nvSpPr>
        <p:spPr/>
        <p:txBody>
          <a:bodyPr/>
          <a:lstStyle/>
          <a:p>
            <a:fld id="{744ED727-C9E5-434B-AD0B-43EDBE277DED}" type="slidenum">
              <a:rPr lang="en-US" smtClean="0"/>
              <a:t>18</a:t>
            </a:fld>
            <a:endParaRPr lang="en-US"/>
          </a:p>
        </p:txBody>
      </p:sp>
    </p:spTree>
    <p:extLst>
      <p:ext uri="{BB962C8B-B14F-4D97-AF65-F5344CB8AC3E}">
        <p14:creationId xmlns:p14="http://schemas.microsoft.com/office/powerpoint/2010/main" val="1548693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73571-6920-09A9-5464-2E45BD452C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A8C1A7-CFAA-07A9-9DFA-05ED4F3983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226E4B-358A-5531-20C7-F348A792153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54C2572-1D04-9402-A9AC-F46700165DDC}"/>
              </a:ext>
            </a:extLst>
          </p:cNvPr>
          <p:cNvSpPr>
            <a:spLocks noGrp="1"/>
          </p:cNvSpPr>
          <p:nvPr>
            <p:ph type="sldNum" sz="quarter" idx="5"/>
          </p:nvPr>
        </p:nvSpPr>
        <p:spPr/>
        <p:txBody>
          <a:bodyPr/>
          <a:lstStyle/>
          <a:p>
            <a:fld id="{744ED727-C9E5-434B-AD0B-43EDBE277DED}" type="slidenum">
              <a:rPr lang="en-US" smtClean="0"/>
              <a:t>19</a:t>
            </a:fld>
            <a:endParaRPr lang="en-US"/>
          </a:p>
        </p:txBody>
      </p:sp>
    </p:spTree>
    <p:extLst>
      <p:ext uri="{BB962C8B-B14F-4D97-AF65-F5344CB8AC3E}">
        <p14:creationId xmlns:p14="http://schemas.microsoft.com/office/powerpoint/2010/main" val="3847892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4CA67-6C19-E2F1-BE53-744FFB75B8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21B1B6-2D94-6DB8-86AD-44D3E8FBFA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718BF3-013D-4B82-464C-01478B9CAE13}"/>
              </a:ext>
            </a:extLst>
          </p:cNvPr>
          <p:cNvSpPr>
            <a:spLocks noGrp="1"/>
          </p:cNvSpPr>
          <p:nvPr>
            <p:ph type="body" idx="1"/>
          </p:nvPr>
        </p:nvSpPr>
        <p:spPr/>
        <p:txBody>
          <a:bodyPr/>
          <a:lstStyle/>
          <a:p>
            <a:r>
              <a:rPr lang="en-US"/>
              <a:t>Magic Media - Canva's AI image generator powered by Stable Diffusion lets you choose image variations based on a preferred look and composition. Generate up to 50 images on a Free subscription, or upgrade to Canva Pro for 500 uses per user per month</a:t>
            </a:r>
          </a:p>
          <a:p>
            <a:r>
              <a:rPr lang="en-US"/>
              <a:t>Can Midjourney images be used commercially?</a:t>
            </a:r>
          </a:p>
          <a:p>
            <a:r>
              <a:rPr lang="en"/>
              <a:t>Yes, you can use images generated by Midjourney for commercial purposes. To do so, it's important to ensure that during the generation process, the user is logged into their account and subscribed to one of Midjourney's subscription plans</a:t>
            </a:r>
            <a:endParaRPr lang="en-US"/>
          </a:p>
          <a:p>
            <a:endParaRPr lang="en-US">
              <a:cs typeface="Calibri"/>
            </a:endParaRPr>
          </a:p>
        </p:txBody>
      </p:sp>
      <p:sp>
        <p:nvSpPr>
          <p:cNvPr id="4" name="Slide Number Placeholder 3">
            <a:extLst>
              <a:ext uri="{FF2B5EF4-FFF2-40B4-BE49-F238E27FC236}">
                <a16:creationId xmlns:a16="http://schemas.microsoft.com/office/drawing/2014/main" id="{D0697321-6877-43FB-BF02-15D36C3FA5F0}"/>
              </a:ext>
            </a:extLst>
          </p:cNvPr>
          <p:cNvSpPr>
            <a:spLocks noGrp="1"/>
          </p:cNvSpPr>
          <p:nvPr>
            <p:ph type="sldNum" sz="quarter" idx="5"/>
          </p:nvPr>
        </p:nvSpPr>
        <p:spPr/>
        <p:txBody>
          <a:bodyPr/>
          <a:lstStyle/>
          <a:p>
            <a:fld id="{744ED727-C9E5-434B-AD0B-43EDBE277DED}" type="slidenum">
              <a:rPr lang="en-US" smtClean="0"/>
              <a:t>20</a:t>
            </a:fld>
            <a:endParaRPr lang="en-US"/>
          </a:p>
        </p:txBody>
      </p:sp>
    </p:spTree>
    <p:extLst>
      <p:ext uri="{BB962C8B-B14F-4D97-AF65-F5344CB8AC3E}">
        <p14:creationId xmlns:p14="http://schemas.microsoft.com/office/powerpoint/2010/main" val="1606015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people think ai can also stand for augmented or assisted information</a:t>
            </a:r>
            <a:br>
              <a:rPr lang="en-US" dirty="0">
                <a:ea typeface="Calibri"/>
                <a:cs typeface="+mn-lt"/>
              </a:rPr>
            </a:br>
            <a:r>
              <a:rPr lang="en-US" dirty="0"/>
              <a:t>we’ve been using it unknowingly, to select and blur out a background for example or having </a:t>
            </a:r>
            <a:r>
              <a:rPr lang="en-US" dirty="0" err="1"/>
              <a:t>mailchimp</a:t>
            </a:r>
            <a:r>
              <a:rPr lang="en-US" dirty="0"/>
              <a:t> select the best time to send out a newsletter or a chatbot like you mention.</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744ED727-C9E5-434B-AD0B-43EDBE277DED}" type="slidenum">
              <a:rPr lang="en-US" smtClean="0"/>
              <a:t>2</a:t>
            </a:fld>
            <a:endParaRPr lang="en-US"/>
          </a:p>
        </p:txBody>
      </p:sp>
    </p:spTree>
    <p:extLst>
      <p:ext uri="{BB962C8B-B14F-4D97-AF65-F5344CB8AC3E}">
        <p14:creationId xmlns:p14="http://schemas.microsoft.com/office/powerpoint/2010/main" val="281232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4DDA2-BEE6-0E23-1387-B7D6167701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1CE6FF-F157-8BF9-7C63-981B3E0626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DE8EE0-2258-BF88-1169-A2DFBDDBCDE3}"/>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3430B743-F587-033D-D210-8F6AF3EF49E6}"/>
              </a:ext>
            </a:extLst>
          </p:cNvPr>
          <p:cNvSpPr>
            <a:spLocks noGrp="1"/>
          </p:cNvSpPr>
          <p:nvPr>
            <p:ph type="sldNum" sz="quarter" idx="5"/>
          </p:nvPr>
        </p:nvSpPr>
        <p:spPr/>
        <p:txBody>
          <a:bodyPr/>
          <a:lstStyle/>
          <a:p>
            <a:fld id="{744ED727-C9E5-434B-AD0B-43EDBE277DED}" type="slidenum">
              <a:rPr lang="en-US" smtClean="0"/>
              <a:t>21</a:t>
            </a:fld>
            <a:endParaRPr lang="en-US"/>
          </a:p>
        </p:txBody>
      </p:sp>
    </p:spTree>
    <p:extLst>
      <p:ext uri="{BB962C8B-B14F-4D97-AF65-F5344CB8AC3E}">
        <p14:creationId xmlns:p14="http://schemas.microsoft.com/office/powerpoint/2010/main" val="3009516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B3C25-1EA4-B603-0C4E-E61FCB4A17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555076-6D59-2AF1-1559-6F9B37E39E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B9D833-8180-E543-C7D6-E8260A455932}"/>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5CBE1BEB-D35A-6144-5534-8C9575AA98E2}"/>
              </a:ext>
            </a:extLst>
          </p:cNvPr>
          <p:cNvSpPr>
            <a:spLocks noGrp="1"/>
          </p:cNvSpPr>
          <p:nvPr>
            <p:ph type="sldNum" sz="quarter" idx="5"/>
          </p:nvPr>
        </p:nvSpPr>
        <p:spPr/>
        <p:txBody>
          <a:bodyPr/>
          <a:lstStyle/>
          <a:p>
            <a:fld id="{744ED727-C9E5-434B-AD0B-43EDBE277DED}" type="slidenum">
              <a:rPr lang="en-US" smtClean="0"/>
              <a:t>22</a:t>
            </a:fld>
            <a:endParaRPr lang="en-US"/>
          </a:p>
        </p:txBody>
      </p:sp>
    </p:spTree>
    <p:extLst>
      <p:ext uri="{BB962C8B-B14F-4D97-AF65-F5344CB8AC3E}">
        <p14:creationId xmlns:p14="http://schemas.microsoft.com/office/powerpoint/2010/main" val="2801646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4ED727-C9E5-434B-AD0B-43EDBE277DED}" type="slidenum">
              <a:rPr lang="en-US" smtClean="0"/>
              <a:t>3</a:t>
            </a:fld>
            <a:endParaRPr lang="en-US"/>
          </a:p>
        </p:txBody>
      </p:sp>
    </p:spTree>
    <p:extLst>
      <p:ext uri="{BB962C8B-B14F-4D97-AF65-F5344CB8AC3E}">
        <p14:creationId xmlns:p14="http://schemas.microsoft.com/office/powerpoint/2010/main" val="223967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4ED727-C9E5-434B-AD0B-43EDBE277DED}" type="slidenum">
              <a:rPr lang="en-US" smtClean="0"/>
              <a:t>4</a:t>
            </a:fld>
            <a:endParaRPr lang="en-US"/>
          </a:p>
        </p:txBody>
      </p:sp>
    </p:spTree>
    <p:extLst>
      <p:ext uri="{BB962C8B-B14F-4D97-AF65-F5344CB8AC3E}">
        <p14:creationId xmlns:p14="http://schemas.microsoft.com/office/powerpoint/2010/main" val="608000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C72FA-CD74-13E1-319F-45902A1A93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FB8D72-7FE3-77EA-74EA-C878B04D97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72CA1A-07C4-9CE6-3887-7FD624E5051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79F8357-0C55-2EC0-0D0B-49DD048C733E}"/>
              </a:ext>
            </a:extLst>
          </p:cNvPr>
          <p:cNvSpPr>
            <a:spLocks noGrp="1"/>
          </p:cNvSpPr>
          <p:nvPr>
            <p:ph type="sldNum" sz="quarter" idx="5"/>
          </p:nvPr>
        </p:nvSpPr>
        <p:spPr/>
        <p:txBody>
          <a:bodyPr/>
          <a:lstStyle/>
          <a:p>
            <a:fld id="{744ED727-C9E5-434B-AD0B-43EDBE277DED}" type="slidenum">
              <a:rPr lang="en-US" smtClean="0"/>
              <a:t>5</a:t>
            </a:fld>
            <a:endParaRPr lang="en-US"/>
          </a:p>
        </p:txBody>
      </p:sp>
    </p:spTree>
    <p:extLst>
      <p:ext uri="{BB962C8B-B14F-4D97-AF65-F5344CB8AC3E}">
        <p14:creationId xmlns:p14="http://schemas.microsoft.com/office/powerpoint/2010/main" val="2398426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4ED727-C9E5-434B-AD0B-43EDBE277DED}" type="slidenum">
              <a:rPr lang="en-US" smtClean="0"/>
              <a:t>6</a:t>
            </a:fld>
            <a:endParaRPr lang="en-US"/>
          </a:p>
        </p:txBody>
      </p:sp>
    </p:spTree>
    <p:extLst>
      <p:ext uri="{BB962C8B-B14F-4D97-AF65-F5344CB8AC3E}">
        <p14:creationId xmlns:p14="http://schemas.microsoft.com/office/powerpoint/2010/main" val="4015920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4ED727-C9E5-434B-AD0B-43EDBE277DED}" type="slidenum">
              <a:rPr lang="en-US" smtClean="0"/>
              <a:t>7</a:t>
            </a:fld>
            <a:endParaRPr lang="en-US"/>
          </a:p>
        </p:txBody>
      </p:sp>
    </p:spTree>
    <p:extLst>
      <p:ext uri="{BB962C8B-B14F-4D97-AF65-F5344CB8AC3E}">
        <p14:creationId xmlns:p14="http://schemas.microsoft.com/office/powerpoint/2010/main" val="760385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Some </a:t>
            </a:r>
            <a:r>
              <a:rPr lang="en-US" b="1"/>
              <a:t>copyright-infringing GPTs have been ripped from movie, TV, and video game franchises (without proper authorization)</a:t>
            </a:r>
            <a:r>
              <a:rPr lang="en-US"/>
              <a:t>, allowing users to “</a:t>
            </a:r>
            <a:r>
              <a:rPr lang="en-US" i="1"/>
              <a:t>chat</a:t>
            </a:r>
            <a:r>
              <a:rPr lang="en-US"/>
              <a:t>” with copyrighted characters.</a:t>
            </a:r>
          </a:p>
          <a:p>
            <a:pPr marL="171450" indent="-171450">
              <a:buFont typeface="Arial"/>
              <a:buChar char="•"/>
            </a:pPr>
            <a:r>
              <a:rPr lang="en-US"/>
              <a:t>OpenAI prohibits GPTs that promote academic dishonesty, but the store has </a:t>
            </a:r>
            <a:r>
              <a:rPr lang="en-US" b="1"/>
              <a:t>GPTs that claim to be “</a:t>
            </a:r>
            <a:r>
              <a:rPr lang="en-US" b="1" i="1"/>
              <a:t>undetectable</a:t>
            </a:r>
            <a:r>
              <a:rPr lang="en-US" b="1"/>
              <a:t>” by AI plagiarism content detectors</a:t>
            </a:r>
            <a:r>
              <a:rPr lang="en-US"/>
              <a:t>, like </a:t>
            </a:r>
            <a:r>
              <a:rPr lang="en-US" err="1"/>
              <a:t>Copyleaks</a:t>
            </a:r>
            <a:r>
              <a:rPr lang="en-US"/>
              <a:t>.</a:t>
            </a:r>
            <a:endParaRPr lang="en-US">
              <a:ea typeface="Calibri"/>
              <a:cs typeface="Calibri"/>
            </a:endParaRPr>
          </a:p>
          <a:p>
            <a:pPr marL="171450" indent="-171450">
              <a:buFont typeface="Arial"/>
              <a:buChar char="•"/>
            </a:pPr>
            <a:r>
              <a:rPr lang="en-US"/>
              <a:t>GPTs that impersonate people without consent are also forbidden, but </a:t>
            </a:r>
            <a:r>
              <a:rPr lang="en-US" b="1"/>
              <a:t>chatbots are impersonating political candidates and public figures</a:t>
            </a:r>
            <a:r>
              <a:rPr lang="en-US"/>
              <a:t>, like Elon Musk and Taylor Swift.</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744ED727-C9E5-434B-AD0B-43EDBE277DED}" type="slidenum">
              <a:rPr lang="en-US" smtClean="0"/>
              <a:t>8</a:t>
            </a:fld>
            <a:endParaRPr lang="en-US"/>
          </a:p>
        </p:txBody>
      </p:sp>
    </p:spTree>
    <p:extLst>
      <p:ext uri="{BB962C8B-B14F-4D97-AF65-F5344CB8AC3E}">
        <p14:creationId xmlns:p14="http://schemas.microsoft.com/office/powerpoint/2010/main" val="3210809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481A7-F31C-DD47-E0A0-942BBE7659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871A62-F952-B317-C045-E72AFC3917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3C8B1D-295C-E7FD-DD12-3B993B526AA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AC7D9D6-66BB-0CC2-6518-9BDBE4BBDD26}"/>
              </a:ext>
            </a:extLst>
          </p:cNvPr>
          <p:cNvSpPr>
            <a:spLocks noGrp="1"/>
          </p:cNvSpPr>
          <p:nvPr>
            <p:ph type="sldNum" sz="quarter" idx="5"/>
          </p:nvPr>
        </p:nvSpPr>
        <p:spPr/>
        <p:txBody>
          <a:bodyPr/>
          <a:lstStyle/>
          <a:p>
            <a:fld id="{744ED727-C9E5-434B-AD0B-43EDBE277DED}" type="slidenum">
              <a:rPr lang="en-US" smtClean="0"/>
              <a:t>9</a:t>
            </a:fld>
            <a:endParaRPr lang="en-US"/>
          </a:p>
        </p:txBody>
      </p:sp>
    </p:spTree>
    <p:extLst>
      <p:ext uri="{BB962C8B-B14F-4D97-AF65-F5344CB8AC3E}">
        <p14:creationId xmlns:p14="http://schemas.microsoft.com/office/powerpoint/2010/main" val="581310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92157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57877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26643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682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61415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29657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04287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47242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88334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08513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32309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3817538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00_54A17164.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tiff"/><Relationship Id="rId5" Type="http://schemas.openxmlformats.org/officeDocument/2006/relationships/image" Target="../media/image2.emf"/><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www.openai.com/"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https://www.midjourney.com/home/?callbackUrl=%2Fapp%2F" TargetMode="External"/><Relationship Id="rId5" Type="http://schemas.openxmlformats.org/officeDocument/2006/relationships/hyperlink" Target="http://www.firefly.adobe.com/" TargetMode="External"/><Relationship Id="rId4" Type="http://schemas.openxmlformats.org/officeDocument/2006/relationships/hyperlink" Target="http://www.grammarly.com/"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blog.hubspot.com/marketing/ai-prompt-examples"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https://fitsmallbusiness.com/ai-marketing-statistic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147_D3DCFF32.xml"/><Relationship Id="rId7"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s://labs.openai.com/" TargetMode="External"/><Relationship Id="rId5" Type="http://schemas.openxmlformats.org/officeDocument/2006/relationships/hyperlink" Target="https://www.midjourneyai.ai/" TargetMode="External"/><Relationship Id="rId4" Type="http://schemas.openxmlformats.org/officeDocument/2006/relationships/hyperlink" Target="https://www.canva.co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hyperlink" Target="http://vma.bz/cc/" TargetMode="External"/><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unbounce.com/ai-for-small-business-report/#:~:text=Today%2C%20more%20than%2030%25%20of,tools%20to%20their%20marketing%20stack."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6BA494-3D32-0E40-A5DE-352EECD2EF40}"/>
              </a:ext>
            </a:extLst>
          </p:cNvPr>
          <p:cNvSpPr/>
          <p:nvPr/>
        </p:nvSpPr>
        <p:spPr>
          <a:xfrm>
            <a:off x="0" y="0"/>
            <a:ext cx="12192000" cy="4392065"/>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B898E2BA-F437-5641-A01B-7B511EA0FC05}"/>
              </a:ext>
            </a:extLst>
          </p:cNvPr>
          <p:cNvSpPr>
            <a:spLocks noGrp="1"/>
          </p:cNvSpPr>
          <p:nvPr>
            <p:ph type="ctrTitle"/>
          </p:nvPr>
        </p:nvSpPr>
        <p:spPr>
          <a:xfrm>
            <a:off x="3030738" y="1443336"/>
            <a:ext cx="4938980" cy="1991489"/>
          </a:xfrm>
        </p:spPr>
        <p:txBody>
          <a:bodyPr>
            <a:normAutofit/>
          </a:bodyPr>
          <a:lstStyle/>
          <a:p>
            <a:pPr algn="l">
              <a:lnSpc>
                <a:spcPct val="100000"/>
              </a:lnSpc>
            </a:pPr>
            <a:r>
              <a:rPr lang="en-US" sz="5000" b="1">
                <a:solidFill>
                  <a:schemeClr val="bg1"/>
                </a:solidFill>
                <a:latin typeface="Roboto"/>
                <a:ea typeface="Roboto"/>
                <a:cs typeface="Roboto"/>
              </a:rPr>
              <a:t>Collective</a:t>
            </a:r>
            <a:br>
              <a:rPr lang="en-US" sz="5000" b="1">
                <a:latin typeface="Roboto"/>
              </a:rPr>
            </a:br>
            <a:r>
              <a:rPr lang="en-US" sz="5000" b="1">
                <a:solidFill>
                  <a:schemeClr val="bg1"/>
                </a:solidFill>
                <a:latin typeface="Roboto"/>
                <a:ea typeface="Roboto"/>
                <a:cs typeface="Roboto"/>
              </a:rPr>
              <a:t>Conversations</a:t>
            </a:r>
            <a:endParaRPr lang="en-US" sz="4800" b="1">
              <a:solidFill>
                <a:schemeClr val="bg1"/>
              </a:solidFill>
              <a:latin typeface="Roboto"/>
              <a:ea typeface="Roboto"/>
              <a:cs typeface="Roboto"/>
            </a:endParaRPr>
          </a:p>
        </p:txBody>
      </p:sp>
      <p:sp>
        <p:nvSpPr>
          <p:cNvPr id="14" name="Title 1">
            <a:extLst>
              <a:ext uri="{FF2B5EF4-FFF2-40B4-BE49-F238E27FC236}">
                <a16:creationId xmlns:a16="http://schemas.microsoft.com/office/drawing/2014/main" id="{A1C44294-D498-1442-A1D3-268E2996FEE0}"/>
              </a:ext>
            </a:extLst>
          </p:cNvPr>
          <p:cNvSpPr txBox="1">
            <a:spLocks/>
          </p:cNvSpPr>
          <p:nvPr/>
        </p:nvSpPr>
        <p:spPr>
          <a:xfrm>
            <a:off x="3084229" y="4392065"/>
            <a:ext cx="5126808" cy="1015839"/>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200970"/>
              </a:lnSpc>
            </a:pPr>
            <a:r>
              <a:rPr lang="en-US" sz="2800" b="1">
                <a:solidFill>
                  <a:srgbClr val="449EBA"/>
                </a:solidFill>
                <a:latin typeface="Roboto"/>
                <a:ea typeface="Roboto"/>
              </a:rPr>
              <a:t>Saving Time with Marketing AI </a:t>
            </a:r>
            <a:br>
              <a:rPr lang="en-US" sz="2800" b="1">
                <a:latin typeface="Roboto"/>
              </a:rPr>
            </a:br>
            <a:r>
              <a:rPr lang="en-US" sz="2000">
                <a:solidFill>
                  <a:srgbClr val="449EBA"/>
                </a:solidFill>
                <a:latin typeface="Roboto"/>
                <a:ea typeface="Roboto"/>
              </a:rPr>
              <a:t>April 17, 2024 @ 10AM</a:t>
            </a:r>
            <a:endParaRPr lang="en-US" sz="2400">
              <a:solidFill>
                <a:srgbClr val="449EBA"/>
              </a:solidFill>
              <a:latin typeface="Roboto"/>
              <a:ea typeface="Roboto"/>
              <a:cs typeface="Roboto"/>
            </a:endParaRPr>
          </a:p>
        </p:txBody>
      </p:sp>
      <p:sp>
        <p:nvSpPr>
          <p:cNvPr id="15" name="Title 1">
            <a:extLst>
              <a:ext uri="{FF2B5EF4-FFF2-40B4-BE49-F238E27FC236}">
                <a16:creationId xmlns:a16="http://schemas.microsoft.com/office/drawing/2014/main" id="{CF4F77C5-2F49-8942-974D-AB2391E2DC10}"/>
              </a:ext>
            </a:extLst>
          </p:cNvPr>
          <p:cNvSpPr txBox="1">
            <a:spLocks/>
          </p:cNvSpPr>
          <p:nvPr/>
        </p:nvSpPr>
        <p:spPr>
          <a:xfrm>
            <a:off x="3093548" y="3388578"/>
            <a:ext cx="6964384" cy="5249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360576"/>
              </a:lnSpc>
            </a:pPr>
            <a:r>
              <a:rPr lang="en-US" sz="1600">
                <a:solidFill>
                  <a:schemeClr val="bg1"/>
                </a:solidFill>
                <a:latin typeface="Gotham Rounded Medium" panose="02000000000000000000" pitchFamily="2" charset="0"/>
              </a:rPr>
              <a:t>Virtual Round Table Series</a:t>
            </a:r>
            <a:endParaRPr lang="en-US"/>
          </a:p>
        </p:txBody>
      </p:sp>
      <p:sp>
        <p:nvSpPr>
          <p:cNvPr id="8" name="Title 1">
            <a:extLst>
              <a:ext uri="{FF2B5EF4-FFF2-40B4-BE49-F238E27FC236}">
                <a16:creationId xmlns:a16="http://schemas.microsoft.com/office/drawing/2014/main" id="{AE0FA815-BE14-F14C-9EE9-5A035130924D}"/>
              </a:ext>
            </a:extLst>
          </p:cNvPr>
          <p:cNvSpPr txBox="1">
            <a:spLocks/>
          </p:cNvSpPr>
          <p:nvPr/>
        </p:nvSpPr>
        <p:spPr>
          <a:xfrm>
            <a:off x="3081212" y="5032184"/>
            <a:ext cx="4519604" cy="143117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400">
                <a:solidFill>
                  <a:srgbClr val="449EBA"/>
                </a:solidFill>
                <a:latin typeface="Roboto"/>
                <a:ea typeface="Roboto"/>
              </a:rPr>
              <a:t>Sonali Shah</a:t>
            </a:r>
            <a:br>
              <a:rPr lang="en-US" sz="1600">
                <a:latin typeface="Roboto"/>
                <a:ea typeface="Roboto"/>
              </a:rPr>
            </a:br>
            <a:r>
              <a:rPr lang="en-US" sz="1600">
                <a:solidFill>
                  <a:srgbClr val="449EBA"/>
                </a:solidFill>
                <a:latin typeface="Roboto"/>
                <a:ea typeface="Roboto"/>
              </a:rPr>
              <a:t>Head of Marketing</a:t>
            </a:r>
            <a:br>
              <a:rPr lang="en-US" sz="1600">
                <a:latin typeface="Roboto"/>
                <a:ea typeface="Roboto"/>
              </a:rPr>
            </a:br>
            <a:r>
              <a:rPr lang="en-US" sz="1600">
                <a:solidFill>
                  <a:srgbClr val="449EBA"/>
                </a:solidFill>
                <a:latin typeface="Roboto"/>
                <a:ea typeface="Roboto"/>
              </a:rPr>
              <a:t>Visual Media Alliance</a:t>
            </a:r>
            <a:endParaRPr lang="en-US" sz="1800">
              <a:solidFill>
                <a:srgbClr val="449EBA"/>
              </a:solidFill>
              <a:latin typeface="Roboto"/>
              <a:ea typeface="Roboto"/>
            </a:endParaRPr>
          </a:p>
        </p:txBody>
      </p:sp>
      <p:pic>
        <p:nvPicPr>
          <p:cNvPr id="11" name="Picture 10">
            <a:extLst>
              <a:ext uri="{FF2B5EF4-FFF2-40B4-BE49-F238E27FC236}">
                <a16:creationId xmlns:a16="http://schemas.microsoft.com/office/drawing/2014/main" id="{1C1F7B7A-0295-B647-8F5B-BEB612C673F6}"/>
              </a:ext>
            </a:extLst>
          </p:cNvPr>
          <p:cNvPicPr>
            <a:picLocks noChangeAspect="1"/>
          </p:cNvPicPr>
          <p:nvPr/>
        </p:nvPicPr>
        <p:blipFill rotWithShape="1">
          <a:blip r:embed="rId4"/>
          <a:srcRect l="20000" t="20500" r="19667" b="20500"/>
          <a:stretch/>
        </p:blipFill>
        <p:spPr>
          <a:xfrm>
            <a:off x="825610" y="1777131"/>
            <a:ext cx="2036495" cy="1991489"/>
          </a:xfrm>
          <a:prstGeom prst="rect">
            <a:avLst/>
          </a:prstGeom>
        </p:spPr>
      </p:pic>
      <p:pic>
        <p:nvPicPr>
          <p:cNvPr id="16" name="Picture 15">
            <a:extLst>
              <a:ext uri="{FF2B5EF4-FFF2-40B4-BE49-F238E27FC236}">
                <a16:creationId xmlns:a16="http://schemas.microsoft.com/office/drawing/2014/main" id="{9A4A6130-AFDF-6D4A-AAB0-A361117CC80F}"/>
              </a:ext>
            </a:extLst>
          </p:cNvPr>
          <p:cNvPicPr>
            <a:picLocks noChangeAspect="1"/>
          </p:cNvPicPr>
          <p:nvPr/>
        </p:nvPicPr>
        <p:blipFill>
          <a:blip r:embed="rId5"/>
          <a:stretch>
            <a:fillRect/>
          </a:stretch>
        </p:blipFill>
        <p:spPr>
          <a:xfrm>
            <a:off x="9819209" y="564535"/>
            <a:ext cx="1775354" cy="887677"/>
          </a:xfrm>
          <a:prstGeom prst="rect">
            <a:avLst/>
          </a:prstGeom>
        </p:spPr>
      </p:pic>
      <p:pic>
        <p:nvPicPr>
          <p:cNvPr id="17" name="Picture 16">
            <a:extLst>
              <a:ext uri="{FF2B5EF4-FFF2-40B4-BE49-F238E27FC236}">
                <a16:creationId xmlns:a16="http://schemas.microsoft.com/office/drawing/2014/main" id="{8808A19E-60F4-0D4B-A798-D600D5CA7057}"/>
              </a:ext>
            </a:extLst>
          </p:cNvPr>
          <p:cNvPicPr>
            <a:picLocks noChangeAspect="1"/>
          </p:cNvPicPr>
          <p:nvPr/>
        </p:nvPicPr>
        <p:blipFill>
          <a:blip r:embed="rId6"/>
          <a:stretch>
            <a:fillRect/>
          </a:stretch>
        </p:blipFill>
        <p:spPr>
          <a:xfrm>
            <a:off x="8245875" y="4605122"/>
            <a:ext cx="1799384" cy="1799384"/>
          </a:xfrm>
          <a:prstGeom prst="rect">
            <a:avLst/>
          </a:prstGeom>
        </p:spPr>
      </p:pic>
    </p:spTree>
    <p:extLst>
      <p:ext uri="{BB962C8B-B14F-4D97-AF65-F5344CB8AC3E}">
        <p14:creationId xmlns:p14="http://schemas.microsoft.com/office/powerpoint/2010/main" val="1419866468"/>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504A1-CFE6-8B13-0308-2A26C89E277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6F97980-BEEB-3B74-0594-ABC0FC373379}"/>
              </a:ext>
            </a:extLst>
          </p:cNvPr>
          <p:cNvSpPr/>
          <p:nvPr/>
        </p:nvSpPr>
        <p:spPr>
          <a:xfrm>
            <a:off x="6747243" y="2317011"/>
            <a:ext cx="4824523" cy="4168848"/>
          </a:xfrm>
          <a:prstGeom prst="rect">
            <a:avLst/>
          </a:prstGeom>
          <a:solidFill>
            <a:srgbClr val="0094B6">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9CD0602-CBE8-2638-BF78-114B21C48DF1}"/>
              </a:ext>
            </a:extLst>
          </p:cNvPr>
          <p:cNvSpPr txBox="1">
            <a:spLocks/>
          </p:cNvSpPr>
          <p:nvPr/>
        </p:nvSpPr>
        <p:spPr>
          <a:xfrm>
            <a:off x="568387"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a:solidFill>
                  <a:srgbClr val="54575A"/>
                </a:solidFill>
                <a:latin typeface="Roboto"/>
                <a:ea typeface="Roboto"/>
                <a:cs typeface="Roboto"/>
              </a:rPr>
              <a:t>Today We'll Discuss AI for:</a:t>
            </a:r>
            <a:endParaRPr lang="en-US"/>
          </a:p>
        </p:txBody>
      </p:sp>
      <p:sp>
        <p:nvSpPr>
          <p:cNvPr id="184" name="Rectangle 183">
            <a:extLst>
              <a:ext uri="{FF2B5EF4-FFF2-40B4-BE49-F238E27FC236}">
                <a16:creationId xmlns:a16="http://schemas.microsoft.com/office/drawing/2014/main" id="{2EF40D3A-AB9C-92E5-1885-F79D98777DF9}"/>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A0F044D-52C1-B799-39E6-A12B99F2981F}"/>
              </a:ext>
            </a:extLst>
          </p:cNvPr>
          <p:cNvSpPr txBox="1"/>
          <p:nvPr/>
        </p:nvSpPr>
        <p:spPr>
          <a:xfrm>
            <a:off x="681276" y="6180989"/>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000">
              <a:latin typeface="Roboto"/>
              <a:ea typeface="Roboto"/>
              <a:cs typeface="Calibri"/>
            </a:endParaRPr>
          </a:p>
        </p:txBody>
      </p:sp>
      <p:sp>
        <p:nvSpPr>
          <p:cNvPr id="2" name="Rounded Rectangle 9">
            <a:extLst>
              <a:ext uri="{FF2B5EF4-FFF2-40B4-BE49-F238E27FC236}">
                <a16:creationId xmlns:a16="http://schemas.microsoft.com/office/drawing/2014/main" id="{04997718-AF1F-3802-B7A1-D05873B24BEE}"/>
              </a:ext>
            </a:extLst>
          </p:cNvPr>
          <p:cNvSpPr/>
          <p:nvPr/>
        </p:nvSpPr>
        <p:spPr>
          <a:xfrm>
            <a:off x="6748536" y="1300508"/>
            <a:ext cx="4821229" cy="1018263"/>
          </a:xfrm>
          <a:prstGeom prst="roundRect">
            <a:avLst>
              <a:gd name="adj" fmla="val 2868"/>
            </a:avLst>
          </a:prstGeom>
          <a:noFill/>
          <a:ln w="28575">
            <a:solidFill>
              <a:srgbClr val="009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40786072-A875-CF5D-7452-2A5995922E55}"/>
              </a:ext>
            </a:extLst>
          </p:cNvPr>
          <p:cNvSpPr/>
          <p:nvPr/>
        </p:nvSpPr>
        <p:spPr>
          <a:xfrm>
            <a:off x="8944379" y="1093026"/>
            <a:ext cx="412763" cy="412763"/>
          </a:xfrm>
          <a:prstGeom prst="ellipse">
            <a:avLst/>
          </a:prstGeom>
          <a:solidFill>
            <a:srgbClr val="0094B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4B6"/>
              </a:solidFill>
              <a:effectLst/>
              <a:uLnTx/>
              <a:uFillTx/>
              <a:latin typeface="Calibri" panose="020F0502020204030204"/>
              <a:ea typeface="+mn-ea"/>
              <a:cs typeface="+mn-cs"/>
            </a:endParaRPr>
          </a:p>
        </p:txBody>
      </p:sp>
      <p:sp>
        <p:nvSpPr>
          <p:cNvPr id="7" name="TextBox 5">
            <a:extLst>
              <a:ext uri="{FF2B5EF4-FFF2-40B4-BE49-F238E27FC236}">
                <a16:creationId xmlns:a16="http://schemas.microsoft.com/office/drawing/2014/main" id="{AE5E946E-324C-DEA2-A8F6-A7065061C346}"/>
              </a:ext>
            </a:extLst>
          </p:cNvPr>
          <p:cNvSpPr txBox="1"/>
          <p:nvPr/>
        </p:nvSpPr>
        <p:spPr>
          <a:xfrm>
            <a:off x="7297769" y="1638418"/>
            <a:ext cx="3705767" cy="348942"/>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0000"/>
              </a:lnSpc>
            </a:pPr>
            <a:r>
              <a:rPr lang="en-US" sz="1600" b="1">
                <a:solidFill>
                  <a:schemeClr val="tx1">
                    <a:lumMod val="65000"/>
                    <a:lumOff val="35000"/>
                  </a:schemeClr>
                </a:solidFill>
                <a:latin typeface="Roboto"/>
                <a:cs typeface="Calibri"/>
              </a:rPr>
              <a:t>Which</a:t>
            </a:r>
            <a:r>
              <a:rPr lang="en-US" sz="1600" b="1">
                <a:solidFill>
                  <a:schemeClr val="tx1">
                    <a:lumMod val="65000"/>
                    <a:lumOff val="35000"/>
                  </a:schemeClr>
                </a:solidFill>
                <a:latin typeface="Roboto"/>
                <a:ea typeface="Roboto"/>
                <a:cs typeface="Calibri"/>
              </a:rPr>
              <a:t> of these are you using AI for?</a:t>
            </a:r>
            <a:endParaRPr lang="en-US">
              <a:solidFill>
                <a:schemeClr val="tx1">
                  <a:lumMod val="65000"/>
                  <a:lumOff val="35000"/>
                </a:schemeClr>
              </a:solidFill>
            </a:endParaRPr>
          </a:p>
        </p:txBody>
      </p:sp>
      <p:sp>
        <p:nvSpPr>
          <p:cNvPr id="10" name="TextBox 9">
            <a:extLst>
              <a:ext uri="{FF2B5EF4-FFF2-40B4-BE49-F238E27FC236}">
                <a16:creationId xmlns:a16="http://schemas.microsoft.com/office/drawing/2014/main" id="{F004C88F-13F6-A66C-3076-AA0DFCC3B305}"/>
              </a:ext>
            </a:extLst>
          </p:cNvPr>
          <p:cNvSpPr txBox="1"/>
          <p:nvPr/>
        </p:nvSpPr>
        <p:spPr>
          <a:xfrm>
            <a:off x="567733" y="1345419"/>
            <a:ext cx="5406034"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a:latin typeface="Roboto"/>
                <a:ea typeface="+mn-lt"/>
                <a:cs typeface="+mn-lt"/>
              </a:rPr>
              <a:t>Market Research – audience research, customer </a:t>
            </a:r>
            <a:r>
              <a:rPr lang="en-US" sz="2000" err="1">
                <a:latin typeface="Roboto"/>
                <a:ea typeface="+mn-lt"/>
                <a:cs typeface="+mn-lt"/>
              </a:rPr>
              <a:t>jouney</a:t>
            </a:r>
            <a:r>
              <a:rPr lang="en-US" sz="2000">
                <a:latin typeface="Roboto"/>
                <a:ea typeface="+mn-lt"/>
                <a:cs typeface="+mn-lt"/>
              </a:rPr>
              <a:t> mapping, tactic generation, trend analysis, </a:t>
            </a:r>
            <a:endParaRPr lang="en-US" sz="2000">
              <a:latin typeface="Roboto"/>
              <a:ea typeface="Calibri" panose="020F0502020204030204"/>
              <a:cs typeface="Calibri" panose="020F0502020204030204"/>
            </a:endParaRPr>
          </a:p>
          <a:p>
            <a:pPr marL="285750" indent="-285750">
              <a:buFont typeface="Arial"/>
              <a:buChar char="•"/>
            </a:pPr>
            <a:endParaRPr lang="en-US" sz="2000">
              <a:latin typeface="Roboto"/>
              <a:ea typeface="+mn-lt"/>
              <a:cs typeface="+mn-lt"/>
            </a:endParaRPr>
          </a:p>
          <a:p>
            <a:pPr marL="342900" indent="-342900">
              <a:buFont typeface="Arial"/>
              <a:buChar char="•"/>
            </a:pPr>
            <a:r>
              <a:rPr lang="en-US" sz="2000">
                <a:latin typeface="Roboto"/>
                <a:ea typeface="+mn-lt"/>
                <a:cs typeface="+mn-lt"/>
              </a:rPr>
              <a:t>Content Strategy – idea generation </a:t>
            </a:r>
            <a:endParaRPr lang="en-US" sz="2000">
              <a:latin typeface="Roboto"/>
              <a:ea typeface="Calibri" panose="020F0502020204030204"/>
              <a:cs typeface="Calibri" panose="020F0502020204030204"/>
            </a:endParaRPr>
          </a:p>
          <a:p>
            <a:pPr marL="285750" indent="-285750">
              <a:buFont typeface="Arial"/>
              <a:buChar char="•"/>
            </a:pPr>
            <a:endParaRPr lang="en-US" sz="2000">
              <a:latin typeface="Roboto"/>
              <a:ea typeface="+mn-lt"/>
              <a:cs typeface="+mn-lt"/>
            </a:endParaRPr>
          </a:p>
          <a:p>
            <a:pPr marL="342900" indent="-342900">
              <a:buFont typeface="Arial"/>
              <a:buChar char="•"/>
            </a:pPr>
            <a:r>
              <a:rPr lang="en-US" sz="2000">
                <a:latin typeface="Roboto"/>
                <a:ea typeface="+mn-lt"/>
                <a:cs typeface="+mn-lt"/>
              </a:rPr>
              <a:t>Copywriting – blogs, social media, sales materials, emails subject lines and content, content.</a:t>
            </a:r>
          </a:p>
          <a:p>
            <a:pPr marL="285750" indent="-285750">
              <a:buFont typeface="Arial"/>
              <a:buChar char="•"/>
            </a:pPr>
            <a:endParaRPr lang="en-US" sz="2000">
              <a:latin typeface="Roboto"/>
              <a:ea typeface="Calibri" panose="020F0502020204030204"/>
              <a:cs typeface="Calibri" panose="020F0502020204030204"/>
            </a:endParaRPr>
          </a:p>
          <a:p>
            <a:pPr marL="342900" indent="-342900">
              <a:buFont typeface="Arial"/>
              <a:buChar char="•"/>
            </a:pPr>
            <a:r>
              <a:rPr lang="en-US" sz="2000">
                <a:latin typeface="Roboto"/>
                <a:ea typeface="+mn-lt"/>
                <a:cs typeface="+mn-lt"/>
              </a:rPr>
              <a:t>Image creation – images for emails, </a:t>
            </a:r>
            <a:r>
              <a:rPr lang="en-US" sz="2000" err="1">
                <a:latin typeface="Roboto"/>
                <a:ea typeface="+mn-lt"/>
                <a:cs typeface="+mn-lt"/>
              </a:rPr>
              <a:t>enewsletters</a:t>
            </a:r>
            <a:r>
              <a:rPr lang="en-US" sz="2000">
                <a:latin typeface="Roboto"/>
                <a:ea typeface="+mn-lt"/>
                <a:cs typeface="+mn-lt"/>
              </a:rPr>
              <a:t>, social media, lead gen, brochures etc.</a:t>
            </a:r>
            <a:endParaRPr lang="en-US" sz="2000">
              <a:latin typeface="Roboto"/>
              <a:ea typeface="Calibri" panose="020F0502020204030204"/>
              <a:cs typeface="Calibri"/>
            </a:endParaRPr>
          </a:p>
          <a:p>
            <a:pPr marL="342900" indent="-342900">
              <a:buFont typeface="Arial"/>
              <a:buChar char="•"/>
            </a:pPr>
            <a:endParaRPr lang="en-US" sz="2000">
              <a:latin typeface="Roboto"/>
              <a:ea typeface="Calibri" panose="020F0502020204030204"/>
              <a:cs typeface="Calibri"/>
            </a:endParaRPr>
          </a:p>
        </p:txBody>
      </p:sp>
      <p:sp>
        <p:nvSpPr>
          <p:cNvPr id="11" name="TextBox 10">
            <a:extLst>
              <a:ext uri="{FF2B5EF4-FFF2-40B4-BE49-F238E27FC236}">
                <a16:creationId xmlns:a16="http://schemas.microsoft.com/office/drawing/2014/main" id="{56E9AF3C-0FBA-1ADF-6268-843B6305AD1E}"/>
              </a:ext>
            </a:extLst>
          </p:cNvPr>
          <p:cNvSpPr txBox="1"/>
          <p:nvPr/>
        </p:nvSpPr>
        <p:spPr>
          <a:xfrm>
            <a:off x="6822925" y="2399671"/>
            <a:ext cx="4687264" cy="37471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endParaRPr lang="en-US">
              <a:ea typeface="+mn-lt"/>
              <a:cs typeface="+mn-lt"/>
            </a:endParaRPr>
          </a:p>
          <a:p>
            <a:pPr algn="ctr"/>
            <a:r>
              <a:rPr lang="en-US" sz="2000">
                <a:latin typeface="Roboto"/>
                <a:ea typeface="+mn-lt"/>
                <a:cs typeface="+mn-lt"/>
              </a:rPr>
              <a:t>Other AI applications to be aware of: </a:t>
            </a:r>
            <a:endParaRPr lang="en-US" sz="2000">
              <a:latin typeface="Roboto"/>
              <a:ea typeface="Calibri" panose="020F0502020204030204"/>
              <a:cs typeface="Calibri" panose="020F0502020204030204"/>
            </a:endParaRPr>
          </a:p>
          <a:p>
            <a:pPr>
              <a:buFont typeface="Arial"/>
              <a:buChar char="•"/>
            </a:pPr>
            <a:endParaRPr lang="en-US" sz="2000">
              <a:latin typeface="Roboto"/>
              <a:ea typeface="Roboto"/>
              <a:cs typeface="Roboto"/>
            </a:endParaRPr>
          </a:p>
          <a:p>
            <a:pPr marL="342900" indent="-342900">
              <a:buFont typeface="Arial"/>
              <a:buChar char="•"/>
            </a:pPr>
            <a:r>
              <a:rPr lang="en-US" sz="2000">
                <a:latin typeface="Roboto"/>
                <a:ea typeface="+mn-lt"/>
                <a:cs typeface="+mn-lt"/>
              </a:rPr>
              <a:t>Branding </a:t>
            </a:r>
            <a:br>
              <a:rPr lang="en-US" sz="2000">
                <a:latin typeface="Roboto"/>
                <a:ea typeface="+mn-lt"/>
                <a:cs typeface="+mn-lt"/>
              </a:rPr>
            </a:br>
            <a:endParaRPr lang="en-US" sz="2000">
              <a:latin typeface="Roboto"/>
              <a:ea typeface="+mn-lt"/>
              <a:cs typeface="+mn-lt"/>
            </a:endParaRPr>
          </a:p>
          <a:p>
            <a:pPr marL="342900" indent="-342900">
              <a:buFont typeface="Arial"/>
              <a:buChar char="•"/>
            </a:pPr>
            <a:r>
              <a:rPr lang="en-US" sz="2000">
                <a:latin typeface="Roboto"/>
                <a:ea typeface="+mn-lt"/>
                <a:cs typeface="+mn-lt"/>
              </a:rPr>
              <a:t>Email Marketing </a:t>
            </a:r>
          </a:p>
          <a:p>
            <a:pPr marL="285750" indent="-285750">
              <a:buFont typeface="Arial"/>
              <a:buChar char="•"/>
            </a:pPr>
            <a:endParaRPr lang="en-US" sz="2000">
              <a:latin typeface="Roboto"/>
              <a:ea typeface="+mn-lt"/>
              <a:cs typeface="+mn-lt"/>
            </a:endParaRPr>
          </a:p>
          <a:p>
            <a:pPr marL="342900" indent="-342900">
              <a:buFont typeface="Arial"/>
              <a:buChar char="•"/>
            </a:pPr>
            <a:r>
              <a:rPr lang="en-US" sz="2000">
                <a:latin typeface="Roboto"/>
                <a:ea typeface="+mn-lt"/>
                <a:cs typeface="+mn-lt"/>
              </a:rPr>
              <a:t>Website </a:t>
            </a:r>
          </a:p>
          <a:p>
            <a:pPr marL="285750" indent="-285750">
              <a:buFont typeface="Arial"/>
              <a:buChar char="•"/>
            </a:pPr>
            <a:endParaRPr lang="en-US" sz="2000">
              <a:latin typeface="Roboto"/>
              <a:ea typeface="+mn-lt"/>
              <a:cs typeface="+mn-lt"/>
            </a:endParaRPr>
          </a:p>
          <a:p>
            <a:pPr marL="342900" indent="-342900">
              <a:buFont typeface="Arial"/>
              <a:buChar char="•"/>
            </a:pPr>
            <a:r>
              <a:rPr lang="en-US" sz="2000">
                <a:latin typeface="Roboto"/>
                <a:ea typeface="+mn-lt"/>
                <a:cs typeface="+mn-lt"/>
              </a:rPr>
              <a:t>Social Media </a:t>
            </a:r>
          </a:p>
          <a:p>
            <a:pPr marL="285750" indent="-285750">
              <a:buFont typeface="Arial"/>
              <a:buChar char="•"/>
            </a:pPr>
            <a:endParaRPr lang="en-US" sz="2000">
              <a:latin typeface="Roboto"/>
              <a:ea typeface="+mn-lt"/>
              <a:cs typeface="+mn-lt"/>
            </a:endParaRPr>
          </a:p>
          <a:p>
            <a:pPr marL="342900" indent="-342900">
              <a:buFont typeface="Arial"/>
              <a:buChar char="•"/>
            </a:pPr>
            <a:r>
              <a:rPr lang="en-US" sz="2000">
                <a:latin typeface="Roboto"/>
                <a:ea typeface="+mn-lt"/>
                <a:cs typeface="+mn-lt"/>
              </a:rPr>
              <a:t>Video creation</a:t>
            </a:r>
            <a:endParaRPr lang="en-US">
              <a:latin typeface="Roboto"/>
              <a:ea typeface="+mn-lt"/>
              <a:cs typeface="+mn-lt"/>
            </a:endParaRPr>
          </a:p>
        </p:txBody>
      </p:sp>
      <p:sp>
        <p:nvSpPr>
          <p:cNvPr id="14" name="TextBox 13">
            <a:extLst>
              <a:ext uri="{FF2B5EF4-FFF2-40B4-BE49-F238E27FC236}">
                <a16:creationId xmlns:a16="http://schemas.microsoft.com/office/drawing/2014/main" id="{09D0697D-785F-DCDF-F76A-21777426CD09}"/>
              </a:ext>
            </a:extLst>
          </p:cNvPr>
          <p:cNvSpPr txBox="1"/>
          <p:nvPr/>
        </p:nvSpPr>
        <p:spPr>
          <a:xfrm>
            <a:off x="9385883" y="3287304"/>
            <a:ext cx="2049116"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latin typeface="Roboto"/>
                <a:ea typeface="+mn-lt"/>
                <a:cs typeface="+mn-lt"/>
              </a:rPr>
              <a:t>SEO</a:t>
            </a:r>
            <a:br>
              <a:rPr lang="en-US" sz="2000">
                <a:latin typeface="Roboto"/>
                <a:ea typeface="+mn-lt"/>
                <a:cs typeface="+mn-lt"/>
              </a:rPr>
            </a:br>
            <a:endParaRPr lang="en-US" sz="2000">
              <a:latin typeface="Roboto"/>
              <a:ea typeface="Calibri" panose="020F0502020204030204"/>
              <a:cs typeface="Calibri" panose="020F0502020204030204"/>
            </a:endParaRPr>
          </a:p>
          <a:p>
            <a:pPr marL="285750" indent="-285750">
              <a:buFont typeface="Arial"/>
              <a:buChar char="•"/>
            </a:pPr>
            <a:r>
              <a:rPr lang="en-US" sz="2000">
                <a:latin typeface="Roboto"/>
                <a:ea typeface="+mn-lt"/>
                <a:cs typeface="+mn-lt"/>
              </a:rPr>
              <a:t>Optimizations</a:t>
            </a:r>
            <a:br>
              <a:rPr lang="en-US" sz="2000">
                <a:latin typeface="Roboto"/>
                <a:ea typeface="+mn-lt"/>
                <a:cs typeface="+mn-lt"/>
              </a:rPr>
            </a:br>
            <a:endParaRPr lang="en-US" sz="2000">
              <a:latin typeface="Roboto"/>
              <a:ea typeface="+mn-lt"/>
              <a:cs typeface="+mn-lt"/>
            </a:endParaRPr>
          </a:p>
          <a:p>
            <a:pPr marL="285750" indent="-285750">
              <a:buFont typeface="Arial"/>
              <a:buChar char="•"/>
            </a:pPr>
            <a:r>
              <a:rPr lang="en-US" sz="2000">
                <a:latin typeface="Roboto"/>
                <a:ea typeface="+mn-lt"/>
                <a:cs typeface="+mn-lt"/>
              </a:rPr>
              <a:t>ABM</a:t>
            </a:r>
            <a:br>
              <a:rPr lang="en-US" sz="2000">
                <a:latin typeface="Roboto"/>
                <a:ea typeface="+mn-lt"/>
                <a:cs typeface="+mn-lt"/>
              </a:rPr>
            </a:br>
            <a:endParaRPr lang="en-US" sz="2000">
              <a:latin typeface="Roboto"/>
              <a:ea typeface="+mn-lt"/>
              <a:cs typeface="+mn-lt"/>
            </a:endParaRPr>
          </a:p>
          <a:p>
            <a:pPr marL="285750" indent="-285750">
              <a:buFont typeface="Arial"/>
              <a:buChar char="•"/>
            </a:pPr>
            <a:r>
              <a:rPr lang="en-US" sz="2000">
                <a:latin typeface="Roboto"/>
                <a:ea typeface="+mn-lt"/>
                <a:cs typeface="+mn-lt"/>
              </a:rPr>
              <a:t>Analytics</a:t>
            </a:r>
          </a:p>
          <a:p>
            <a:endParaRPr lang="en-US" sz="2000">
              <a:latin typeface="Roboto"/>
              <a:ea typeface="+mn-lt"/>
              <a:cs typeface="+mn-lt"/>
            </a:endParaRPr>
          </a:p>
        </p:txBody>
      </p:sp>
    </p:spTree>
    <p:extLst>
      <p:ext uri="{BB962C8B-B14F-4D97-AF65-F5344CB8AC3E}">
        <p14:creationId xmlns:p14="http://schemas.microsoft.com/office/powerpoint/2010/main" val="1619540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68F37-B076-E101-CD71-814EB9B582F1}"/>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6C20656-822B-17F3-7E90-F237FF2A059D}"/>
              </a:ext>
            </a:extLst>
          </p:cNvPr>
          <p:cNvSpPr txBox="1">
            <a:spLocks/>
          </p:cNvSpPr>
          <p:nvPr/>
        </p:nvSpPr>
        <p:spPr>
          <a:xfrm>
            <a:off x="568387"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a:solidFill>
                  <a:srgbClr val="54575A"/>
                </a:solidFill>
                <a:latin typeface="Roboto"/>
                <a:ea typeface="Roboto"/>
                <a:cs typeface="Calibri Light"/>
              </a:rPr>
              <a:t>Lots of AI Marketing Tools Already</a:t>
            </a:r>
          </a:p>
        </p:txBody>
      </p:sp>
      <p:sp>
        <p:nvSpPr>
          <p:cNvPr id="184" name="Rectangle 183">
            <a:extLst>
              <a:ext uri="{FF2B5EF4-FFF2-40B4-BE49-F238E27FC236}">
                <a16:creationId xmlns:a16="http://schemas.microsoft.com/office/drawing/2014/main" id="{CC1B070C-C157-BF4D-DECC-89E257C760AE}"/>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B193C2F-D39C-9DFA-097D-2E9109F4EB85}"/>
              </a:ext>
            </a:extLst>
          </p:cNvPr>
          <p:cNvSpPr txBox="1"/>
          <p:nvPr/>
        </p:nvSpPr>
        <p:spPr>
          <a:xfrm>
            <a:off x="681276" y="6180989"/>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000">
              <a:latin typeface="Roboto"/>
              <a:ea typeface="Roboto"/>
              <a:cs typeface="Calibri"/>
            </a:endParaRPr>
          </a:p>
        </p:txBody>
      </p:sp>
      <p:pic>
        <p:nvPicPr>
          <p:cNvPr id="7" name="Picture 6" descr="A chart of text and images&#10;&#10;Description automatically generated">
            <a:extLst>
              <a:ext uri="{FF2B5EF4-FFF2-40B4-BE49-F238E27FC236}">
                <a16:creationId xmlns:a16="http://schemas.microsoft.com/office/drawing/2014/main" id="{62F7C3ED-8BE5-5D36-05BA-91A56A2D6ADF}"/>
              </a:ext>
            </a:extLst>
          </p:cNvPr>
          <p:cNvPicPr>
            <a:picLocks noChangeAspect="1"/>
          </p:cNvPicPr>
          <p:nvPr/>
        </p:nvPicPr>
        <p:blipFill rotWithShape="1">
          <a:blip r:embed="rId3"/>
          <a:srcRect l="-128" t="683" r="-64" b="7403"/>
          <a:stretch/>
        </p:blipFill>
        <p:spPr>
          <a:xfrm>
            <a:off x="1200987" y="1286286"/>
            <a:ext cx="9644323" cy="4961856"/>
          </a:xfrm>
          <a:prstGeom prst="rect">
            <a:avLst/>
          </a:prstGeom>
        </p:spPr>
      </p:pic>
    </p:spTree>
    <p:extLst>
      <p:ext uri="{BB962C8B-B14F-4D97-AF65-F5344CB8AC3E}">
        <p14:creationId xmlns:p14="http://schemas.microsoft.com/office/powerpoint/2010/main" val="4113529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504A1-CFE6-8B13-0308-2A26C89E277B}"/>
            </a:ext>
          </a:extLst>
        </p:cNvPr>
        <p:cNvGrpSpPr/>
        <p:nvPr/>
      </p:nvGrpSpPr>
      <p:grpSpPr>
        <a:xfrm>
          <a:off x="0" y="0"/>
          <a:ext cx="0" cy="0"/>
          <a:chOff x="0" y="0"/>
          <a:chExt cx="0" cy="0"/>
        </a:xfrm>
      </p:grpSpPr>
      <p:sp>
        <p:nvSpPr>
          <p:cNvPr id="9" name="Rounded Rectangle 9">
            <a:extLst>
              <a:ext uri="{FF2B5EF4-FFF2-40B4-BE49-F238E27FC236}">
                <a16:creationId xmlns:a16="http://schemas.microsoft.com/office/drawing/2014/main" id="{A7A21EE2-D2F3-B044-F9E6-EAC03B14444E}"/>
              </a:ext>
            </a:extLst>
          </p:cNvPr>
          <p:cNvSpPr/>
          <p:nvPr/>
        </p:nvSpPr>
        <p:spPr>
          <a:xfrm>
            <a:off x="9303472" y="3775261"/>
            <a:ext cx="2557448" cy="1884730"/>
          </a:xfrm>
          <a:prstGeom prst="roundRect">
            <a:avLst>
              <a:gd name="adj" fmla="val 2868"/>
            </a:avLst>
          </a:prstGeom>
          <a:noFill/>
          <a:ln w="28575">
            <a:solidFill>
              <a:srgbClr val="009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46ECAD4F-3E35-DEBB-892C-F52B6A8DD595}"/>
              </a:ext>
            </a:extLst>
          </p:cNvPr>
          <p:cNvGraphicFramePr>
            <a:graphicFrameLocks noGrp="1"/>
          </p:cNvGraphicFramePr>
          <p:nvPr>
            <p:extLst>
              <p:ext uri="{D42A27DB-BD31-4B8C-83A1-F6EECF244321}">
                <p14:modId xmlns:p14="http://schemas.microsoft.com/office/powerpoint/2010/main" val="1827602242"/>
              </p:ext>
            </p:extLst>
          </p:nvPr>
        </p:nvGraphicFramePr>
        <p:xfrm>
          <a:off x="679810" y="1482582"/>
          <a:ext cx="8326860" cy="4350499"/>
        </p:xfrm>
        <a:graphic>
          <a:graphicData uri="http://schemas.openxmlformats.org/drawingml/2006/table">
            <a:tbl>
              <a:tblPr firstRow="1" bandRow="1">
                <a:tableStyleId>{5C22544A-7EE6-4342-B048-85BDC9FD1C3A}</a:tableStyleId>
              </a:tblPr>
              <a:tblGrid>
                <a:gridCol w="2081715">
                  <a:extLst>
                    <a:ext uri="{9D8B030D-6E8A-4147-A177-3AD203B41FA5}">
                      <a16:colId xmlns:a16="http://schemas.microsoft.com/office/drawing/2014/main" val="4067202957"/>
                    </a:ext>
                  </a:extLst>
                </a:gridCol>
                <a:gridCol w="2081715">
                  <a:extLst>
                    <a:ext uri="{9D8B030D-6E8A-4147-A177-3AD203B41FA5}">
                      <a16:colId xmlns:a16="http://schemas.microsoft.com/office/drawing/2014/main" val="1270386644"/>
                    </a:ext>
                  </a:extLst>
                </a:gridCol>
                <a:gridCol w="2081715">
                  <a:extLst>
                    <a:ext uri="{9D8B030D-6E8A-4147-A177-3AD203B41FA5}">
                      <a16:colId xmlns:a16="http://schemas.microsoft.com/office/drawing/2014/main" val="304407709"/>
                    </a:ext>
                  </a:extLst>
                </a:gridCol>
                <a:gridCol w="2081715">
                  <a:extLst>
                    <a:ext uri="{9D8B030D-6E8A-4147-A177-3AD203B41FA5}">
                      <a16:colId xmlns:a16="http://schemas.microsoft.com/office/drawing/2014/main" val="3255582991"/>
                    </a:ext>
                  </a:extLst>
                </a:gridCol>
              </a:tblGrid>
              <a:tr h="622985">
                <a:tc>
                  <a:txBody>
                    <a:bodyPr/>
                    <a:lstStyle/>
                    <a:p>
                      <a:r>
                        <a:rPr lang="en-US" sz="2400" dirty="0">
                          <a:latin typeface="Roboto"/>
                        </a:rPr>
                        <a:t>General</a:t>
                      </a:r>
                    </a:p>
                  </a:txBody>
                  <a:tcPr>
                    <a:solidFill>
                      <a:srgbClr val="0094B6"/>
                    </a:solidFill>
                  </a:tcPr>
                </a:tc>
                <a:tc>
                  <a:txBody>
                    <a:bodyPr/>
                    <a:lstStyle/>
                    <a:p>
                      <a:pPr lvl="0">
                        <a:buNone/>
                      </a:pPr>
                      <a:r>
                        <a:rPr lang="en-US" sz="2400" dirty="0">
                          <a:latin typeface="Roboto"/>
                        </a:rPr>
                        <a:t>Branding</a:t>
                      </a:r>
                    </a:p>
                  </a:txBody>
                  <a:tcPr>
                    <a:solidFill>
                      <a:srgbClr val="0094B6"/>
                    </a:solidFill>
                  </a:tcPr>
                </a:tc>
                <a:tc>
                  <a:txBody>
                    <a:bodyPr/>
                    <a:lstStyle/>
                    <a:p>
                      <a:r>
                        <a:rPr lang="en-US" sz="2400" dirty="0">
                          <a:latin typeface="Roboto"/>
                        </a:rPr>
                        <a:t>Writing</a:t>
                      </a:r>
                    </a:p>
                  </a:txBody>
                  <a:tcPr>
                    <a:solidFill>
                      <a:srgbClr val="0094B6"/>
                    </a:solidFill>
                  </a:tcPr>
                </a:tc>
                <a:tc>
                  <a:txBody>
                    <a:bodyPr/>
                    <a:lstStyle/>
                    <a:p>
                      <a:r>
                        <a:rPr lang="en-US" sz="2400" dirty="0">
                          <a:latin typeface="Roboto"/>
                        </a:rPr>
                        <a:t>Images</a:t>
                      </a:r>
                    </a:p>
                  </a:txBody>
                  <a:tcPr>
                    <a:solidFill>
                      <a:srgbClr val="0094B6"/>
                    </a:solidFill>
                  </a:tcPr>
                </a:tc>
                <a:extLst>
                  <a:ext uri="{0D108BD9-81ED-4DB2-BD59-A6C34878D82A}">
                    <a16:rowId xmlns:a16="http://schemas.microsoft.com/office/drawing/2014/main" val="1650451189"/>
                  </a:ext>
                </a:extLst>
              </a:tr>
              <a:tr h="1756474">
                <a:tc>
                  <a:txBody>
                    <a:bodyPr/>
                    <a:lstStyle/>
                    <a:p>
                      <a:pPr marL="358775" indent="-285750">
                        <a:lnSpc>
                          <a:spcPct val="100000"/>
                        </a:lnSpc>
                        <a:spcAft>
                          <a:spcPts val="1000"/>
                        </a:spcAft>
                        <a:buFont typeface="Arial"/>
                        <a:buChar char="•"/>
                      </a:pPr>
                      <a:r>
                        <a:rPr lang="en-US" sz="1800" dirty="0">
                          <a:latin typeface="Roboto"/>
                        </a:rPr>
                        <a:t>Brainstorming</a:t>
                      </a:r>
                    </a:p>
                    <a:p>
                      <a:pPr marL="358775" lvl="0" indent="-285750">
                        <a:lnSpc>
                          <a:spcPct val="100000"/>
                        </a:lnSpc>
                        <a:spcAft>
                          <a:spcPts val="1000"/>
                        </a:spcAft>
                        <a:buFont typeface="Arial"/>
                        <a:buChar char="•"/>
                      </a:pPr>
                      <a:r>
                        <a:rPr lang="en-US" sz="1800" dirty="0">
                          <a:latin typeface="Roboto"/>
                        </a:rPr>
                        <a:t>Research</a:t>
                      </a:r>
                    </a:p>
                    <a:p>
                      <a:pPr marL="358775" lvl="0" indent="-285750">
                        <a:lnSpc>
                          <a:spcPct val="100000"/>
                        </a:lnSpc>
                        <a:spcAft>
                          <a:spcPts val="1000"/>
                        </a:spcAft>
                        <a:buFont typeface="Arial"/>
                        <a:buChar char="•"/>
                      </a:pPr>
                      <a:r>
                        <a:rPr lang="en-US" sz="1800" dirty="0">
                          <a:latin typeface="Roboto"/>
                        </a:rPr>
                        <a:t>Strategy</a:t>
                      </a:r>
                    </a:p>
                    <a:p>
                      <a:pPr marL="358775" lvl="0" indent="-285750">
                        <a:lnSpc>
                          <a:spcPct val="100000"/>
                        </a:lnSpc>
                        <a:spcAft>
                          <a:spcPts val="1000"/>
                        </a:spcAft>
                        <a:buFont typeface="Arial"/>
                        <a:buChar char="•"/>
                      </a:pPr>
                      <a:r>
                        <a:rPr lang="en-US" sz="1800" dirty="0">
                          <a:latin typeface="Roboto"/>
                        </a:rPr>
                        <a:t>Writing</a:t>
                      </a:r>
                    </a:p>
                  </a:txBody>
                  <a:tcPr marL="137160" marR="137160" marT="137160" marB="137160"/>
                </a:tc>
                <a:tc>
                  <a:txBody>
                    <a:bodyPr/>
                    <a:lstStyle/>
                    <a:p>
                      <a:pPr marL="358775" lvl="0" indent="-285750">
                        <a:lnSpc>
                          <a:spcPct val="100000"/>
                        </a:lnSpc>
                        <a:spcAft>
                          <a:spcPts val="1000"/>
                        </a:spcAft>
                        <a:buFont typeface="Arial"/>
                        <a:buChar char="•"/>
                      </a:pPr>
                      <a:r>
                        <a:rPr lang="en-US" sz="1800" dirty="0">
                          <a:latin typeface="Roboto"/>
                        </a:rPr>
                        <a:t>Consistent brand voice</a:t>
                      </a:r>
                    </a:p>
                    <a:p>
                      <a:pPr marL="358775" lvl="0" indent="-285750">
                        <a:lnSpc>
                          <a:spcPct val="100000"/>
                        </a:lnSpc>
                        <a:spcAft>
                          <a:spcPts val="1000"/>
                        </a:spcAft>
                        <a:buFont typeface="Arial"/>
                        <a:buChar char="•"/>
                      </a:pPr>
                      <a:r>
                        <a:rPr lang="en-US" sz="1800" dirty="0">
                          <a:latin typeface="Roboto"/>
                        </a:rPr>
                        <a:t>Consistent design </a:t>
                      </a:r>
                    </a:p>
                  </a:txBody>
                  <a:tcPr marL="137160" marR="137160" marT="137160" marB="137160"/>
                </a:tc>
                <a:tc>
                  <a:txBody>
                    <a:bodyPr/>
                    <a:lstStyle/>
                    <a:p>
                      <a:pPr marL="358775" indent="-285750">
                        <a:lnSpc>
                          <a:spcPct val="100000"/>
                        </a:lnSpc>
                        <a:spcAft>
                          <a:spcPts val="1000"/>
                        </a:spcAft>
                        <a:buFont typeface="Arial"/>
                        <a:buChar char="•"/>
                      </a:pPr>
                      <a:r>
                        <a:rPr lang="en-US" sz="1800" dirty="0">
                          <a:latin typeface="Roboto"/>
                        </a:rPr>
                        <a:t>Copywriting</a:t>
                      </a:r>
                    </a:p>
                    <a:p>
                      <a:pPr marL="358775" lvl="0" indent="-285750">
                        <a:lnSpc>
                          <a:spcPct val="100000"/>
                        </a:lnSpc>
                        <a:spcAft>
                          <a:spcPts val="1000"/>
                        </a:spcAft>
                        <a:buFont typeface="Arial"/>
                        <a:buChar char="•"/>
                      </a:pPr>
                      <a:r>
                        <a:rPr lang="en-US" sz="1800" dirty="0">
                          <a:latin typeface="Roboto"/>
                        </a:rPr>
                        <a:t>Editing</a:t>
                      </a:r>
                    </a:p>
                    <a:p>
                      <a:pPr marL="358775" lvl="0" indent="-285750">
                        <a:lnSpc>
                          <a:spcPct val="100000"/>
                        </a:lnSpc>
                        <a:spcAft>
                          <a:spcPts val="1000"/>
                        </a:spcAft>
                        <a:buFont typeface="Arial"/>
                        <a:buChar char="•"/>
                      </a:pPr>
                      <a:r>
                        <a:rPr lang="en-US" sz="1800" dirty="0">
                          <a:latin typeface="Roboto"/>
                        </a:rPr>
                        <a:t>Proofing</a:t>
                      </a:r>
                    </a:p>
                  </a:txBody>
                  <a:tcPr marL="137160" marR="137160" marT="137160" marB="137160"/>
                </a:tc>
                <a:tc>
                  <a:txBody>
                    <a:bodyPr/>
                    <a:lstStyle/>
                    <a:p>
                      <a:pPr marL="347345" indent="-274320">
                        <a:lnSpc>
                          <a:spcPct val="100000"/>
                        </a:lnSpc>
                        <a:spcAft>
                          <a:spcPts val="1000"/>
                        </a:spcAft>
                      </a:pPr>
                      <a:r>
                        <a:rPr lang="en-US" sz="1800" dirty="0">
                          <a:latin typeface="Roboto"/>
                        </a:rPr>
                        <a:t>Image creation</a:t>
                      </a:r>
                    </a:p>
                  </a:txBody>
                  <a:tcPr marL="137160" marR="137160" marT="137160" marB="137160"/>
                </a:tc>
                <a:extLst>
                  <a:ext uri="{0D108BD9-81ED-4DB2-BD59-A6C34878D82A}">
                    <a16:rowId xmlns:a16="http://schemas.microsoft.com/office/drawing/2014/main" val="1641669304"/>
                  </a:ext>
                </a:extLst>
              </a:tr>
              <a:tr h="1960328">
                <a:tc>
                  <a:txBody>
                    <a:bodyPr/>
                    <a:lstStyle/>
                    <a:p>
                      <a:pPr marL="358775" marR="0" lvl="0" indent="-285750" algn="l">
                        <a:lnSpc>
                          <a:spcPct val="100000"/>
                        </a:lnSpc>
                        <a:spcBef>
                          <a:spcPts val="0"/>
                        </a:spcBef>
                        <a:spcAft>
                          <a:spcPts val="1000"/>
                        </a:spcAft>
                        <a:buClr>
                          <a:srgbClr val="000000"/>
                        </a:buClr>
                        <a:buFont typeface="Arial"/>
                        <a:buChar char="•"/>
                      </a:pPr>
                      <a:r>
                        <a:rPr lang="en-US" sz="1800" b="0" i="0" u="none" strike="noStrike" baseline="30000" noProof="0" dirty="0">
                          <a:solidFill>
                            <a:srgbClr val="0094B6"/>
                          </a:solidFill>
                          <a:latin typeface="Roboto"/>
                          <a:hlinkClick r:id="rId3">
                            <a:extLst>
                              <a:ext uri="{A12FA001-AC4F-418D-AE19-62706E023703}">
                                <ahyp:hlinkClr xmlns:ahyp="http://schemas.microsoft.com/office/drawing/2018/hyperlinkcolor" val="tx"/>
                              </a:ext>
                            </a:extLst>
                          </a:hlinkClick>
                        </a:rPr>
                        <a:t>ChatGpt</a:t>
                      </a:r>
                      <a:r>
                        <a:rPr lang="en-US" sz="1800" b="0" i="0" u="none" strike="noStrike" baseline="30000" noProof="0" dirty="0">
                          <a:solidFill>
                            <a:srgbClr val="0094B6"/>
                          </a:solidFill>
                          <a:latin typeface="Roboto"/>
                        </a:rPr>
                        <a:t> </a:t>
                      </a:r>
                      <a:endParaRPr lang="en-US" sz="1800" b="0" i="0" u="none" strike="noStrike" noProof="0">
                        <a:solidFill>
                          <a:srgbClr val="0094B6"/>
                        </a:solidFill>
                        <a:latin typeface="Roboto"/>
                      </a:endParaRPr>
                    </a:p>
                    <a:p>
                      <a:pPr marL="358775" marR="0" lvl="0" indent="-285750" algn="l">
                        <a:lnSpc>
                          <a:spcPct val="100000"/>
                        </a:lnSpc>
                        <a:spcBef>
                          <a:spcPts val="0"/>
                        </a:spcBef>
                        <a:spcAft>
                          <a:spcPts val="1000"/>
                        </a:spcAft>
                        <a:buClr>
                          <a:srgbClr val="000000"/>
                        </a:buClr>
                        <a:buFont typeface="Arial"/>
                        <a:buChar char="•"/>
                      </a:pPr>
                      <a:r>
                        <a:rPr lang="en-US" sz="1800" b="0" i="0" u="none" strike="noStrike" baseline="30000" noProof="0" err="1">
                          <a:solidFill>
                            <a:srgbClr val="0094B6"/>
                          </a:solidFill>
                          <a:latin typeface="Roboto"/>
                        </a:rPr>
                        <a:t>Antropic</a:t>
                      </a:r>
                      <a:r>
                        <a:rPr lang="en-US" sz="1800" b="0" i="0" u="none" strike="noStrike" baseline="30000" noProof="0" dirty="0">
                          <a:solidFill>
                            <a:srgbClr val="0094B6"/>
                          </a:solidFill>
                          <a:latin typeface="Roboto"/>
                        </a:rPr>
                        <a:t> Claude </a:t>
                      </a:r>
                    </a:p>
                    <a:p>
                      <a:pPr marL="358775" marR="0" lvl="0" indent="-285750" algn="l">
                        <a:lnSpc>
                          <a:spcPct val="100000"/>
                        </a:lnSpc>
                        <a:spcBef>
                          <a:spcPts val="0"/>
                        </a:spcBef>
                        <a:spcAft>
                          <a:spcPts val="1000"/>
                        </a:spcAft>
                        <a:buClr>
                          <a:srgbClr val="000000"/>
                        </a:buClr>
                        <a:buFont typeface="Arial"/>
                        <a:buChar char="•"/>
                      </a:pPr>
                      <a:r>
                        <a:rPr lang="en-US" sz="1800" b="0" i="0" u="none" strike="noStrike" baseline="30000" noProof="0" dirty="0">
                          <a:solidFill>
                            <a:srgbClr val="0094B6"/>
                          </a:solidFill>
                          <a:latin typeface="Roboto"/>
                        </a:rPr>
                        <a:t>Bing Co-pilot</a:t>
                      </a:r>
                    </a:p>
                    <a:p>
                      <a:pPr marL="358775" marR="0" lvl="0" indent="-285750" algn="l">
                        <a:lnSpc>
                          <a:spcPct val="100000"/>
                        </a:lnSpc>
                        <a:spcBef>
                          <a:spcPts val="0"/>
                        </a:spcBef>
                        <a:spcAft>
                          <a:spcPts val="1000"/>
                        </a:spcAft>
                        <a:buClr>
                          <a:srgbClr val="000000"/>
                        </a:buClr>
                        <a:buFont typeface="Arial"/>
                        <a:buChar char="•"/>
                      </a:pPr>
                      <a:r>
                        <a:rPr lang="en-US" sz="1800" b="0" i="0" u="none" strike="noStrike" baseline="30000" noProof="0" dirty="0">
                          <a:solidFill>
                            <a:srgbClr val="0094B6"/>
                          </a:solidFill>
                          <a:latin typeface="Roboto"/>
                        </a:rPr>
                        <a:t>Google Bard</a:t>
                      </a:r>
                    </a:p>
                    <a:p>
                      <a:pPr marL="358775" marR="0" lvl="0" indent="-285750" algn="l">
                        <a:lnSpc>
                          <a:spcPct val="100000"/>
                        </a:lnSpc>
                        <a:spcBef>
                          <a:spcPts val="0"/>
                        </a:spcBef>
                        <a:spcAft>
                          <a:spcPts val="1000"/>
                        </a:spcAft>
                        <a:buClr>
                          <a:srgbClr val="000000"/>
                        </a:buClr>
                        <a:buFont typeface="Arial"/>
                        <a:buChar char="•"/>
                      </a:pPr>
                      <a:r>
                        <a:rPr lang="en-US" sz="1800" b="0" i="0" u="none" strike="noStrike" baseline="30000" noProof="0" dirty="0">
                          <a:solidFill>
                            <a:srgbClr val="0094B6"/>
                          </a:solidFill>
                          <a:latin typeface="Roboto"/>
                        </a:rPr>
                        <a:t>These have free and paid versions</a:t>
                      </a:r>
                    </a:p>
                  </a:txBody>
                  <a:tcPr marL="137160" marR="137160" marT="137160" marB="137160"/>
                </a:tc>
                <a:tc>
                  <a:txBody>
                    <a:bodyPr/>
                    <a:lstStyle/>
                    <a:p>
                      <a:pPr marL="358775" lvl="0" indent="-285750">
                        <a:lnSpc>
                          <a:spcPct val="100000"/>
                        </a:lnSpc>
                        <a:spcAft>
                          <a:spcPts val="1000"/>
                        </a:spcAft>
                        <a:buFont typeface="Arial"/>
                        <a:buChar char="•"/>
                      </a:pPr>
                      <a:r>
                        <a:rPr lang="en-US" sz="1800" b="0" i="0" u="none" strike="noStrike" baseline="30000" noProof="0" dirty="0">
                          <a:solidFill>
                            <a:srgbClr val="0094B6"/>
                          </a:solidFill>
                          <a:latin typeface="Roboto"/>
                        </a:rPr>
                        <a:t>A Custom ChatGPT </a:t>
                      </a:r>
                    </a:p>
                    <a:p>
                      <a:pPr marL="358775" lvl="0" indent="-285750">
                        <a:lnSpc>
                          <a:spcPct val="100000"/>
                        </a:lnSpc>
                        <a:spcAft>
                          <a:spcPts val="1000"/>
                        </a:spcAft>
                        <a:buFont typeface="Arial"/>
                        <a:buChar char="•"/>
                      </a:pPr>
                      <a:r>
                        <a:rPr lang="en-US" sz="1800" b="0" i="0" u="none" strike="noStrike" baseline="30000" noProof="0" err="1">
                          <a:solidFill>
                            <a:srgbClr val="0094B6"/>
                          </a:solidFill>
                          <a:latin typeface="Roboto"/>
                        </a:rPr>
                        <a:t>BrandGuard</a:t>
                      </a:r>
                      <a:endParaRPr lang="en-US" sz="1800" b="0" i="0" u="none" strike="noStrike" baseline="30000" noProof="0">
                        <a:solidFill>
                          <a:srgbClr val="0094B6"/>
                        </a:solidFill>
                        <a:latin typeface="Roboto"/>
                        <a:hlinkClick r:id="" action="ppaction://noaction">
                          <a:extLst>
                            <a:ext uri="{A12FA001-AC4F-418D-AE19-62706E023703}">
                              <ahyp:hlinkClr xmlns:ahyp="http://schemas.microsoft.com/office/drawing/2018/hyperlinkcolor" val="tx"/>
                            </a:ext>
                          </a:extLst>
                        </a:hlinkClick>
                      </a:endParaRPr>
                    </a:p>
                  </a:txBody>
                  <a:tcPr marL="137160" marR="137160" marT="137160" marB="137160"/>
                </a:tc>
                <a:tc>
                  <a:txBody>
                    <a:bodyPr/>
                    <a:lstStyle/>
                    <a:p>
                      <a:pPr marL="358775" lvl="0" indent="-285750">
                        <a:lnSpc>
                          <a:spcPct val="100000"/>
                        </a:lnSpc>
                        <a:spcAft>
                          <a:spcPts val="1000"/>
                        </a:spcAft>
                        <a:buFont typeface="Arial"/>
                        <a:buChar char="•"/>
                      </a:pPr>
                      <a:r>
                        <a:rPr lang="en-US" sz="1800" b="0" i="0" u="none" strike="noStrike" baseline="30000" noProof="0" dirty="0">
                          <a:solidFill>
                            <a:srgbClr val="0094B6"/>
                          </a:solidFill>
                          <a:latin typeface="Roboto"/>
                          <a:hlinkClick r:id="rId4">
                            <a:extLst>
                              <a:ext uri="{A12FA001-AC4F-418D-AE19-62706E023703}">
                                <ahyp:hlinkClr xmlns:ahyp="http://schemas.microsoft.com/office/drawing/2018/hyperlinkcolor" val="tx"/>
                              </a:ext>
                            </a:extLst>
                          </a:hlinkClick>
                        </a:rPr>
                        <a:t>Grammary</a:t>
                      </a:r>
                      <a:endParaRPr lang="en-US" sz="1800">
                        <a:solidFill>
                          <a:srgbClr val="0094B6"/>
                        </a:solidFill>
                        <a:latin typeface="Roboto"/>
                        <a:hlinkClick r:id="" action="ppaction://noaction">
                          <a:extLst>
                            <a:ext uri="{A12FA001-AC4F-418D-AE19-62706E023703}">
                              <ahyp:hlinkClr xmlns:ahyp="http://schemas.microsoft.com/office/drawing/2018/hyperlinkcolor" val="tx"/>
                            </a:ext>
                          </a:extLst>
                        </a:hlinkClick>
                      </a:endParaRPr>
                    </a:p>
                  </a:txBody>
                  <a:tcPr marL="137160" marR="137160" marT="137160" marB="137160"/>
                </a:tc>
                <a:tc>
                  <a:txBody>
                    <a:bodyPr/>
                    <a:lstStyle/>
                    <a:p>
                      <a:pPr marL="358775" marR="0" lvl="0" indent="-285750" algn="l">
                        <a:lnSpc>
                          <a:spcPct val="100000"/>
                        </a:lnSpc>
                        <a:spcBef>
                          <a:spcPts val="0"/>
                        </a:spcBef>
                        <a:spcAft>
                          <a:spcPts val="1000"/>
                        </a:spcAft>
                        <a:buClr>
                          <a:srgbClr val="000000"/>
                        </a:buClr>
                        <a:buFont typeface="Arial"/>
                        <a:buChar char="•"/>
                      </a:pPr>
                      <a:r>
                        <a:rPr lang="en-US" sz="1800" b="0" i="0" u="none" strike="noStrike" baseline="30000" noProof="0" dirty="0">
                          <a:solidFill>
                            <a:srgbClr val="0094B6"/>
                          </a:solidFill>
                          <a:latin typeface="Roboto"/>
                          <a:hlinkClick r:id="rId5">
                            <a:extLst>
                              <a:ext uri="{A12FA001-AC4F-418D-AE19-62706E023703}">
                                <ahyp:hlinkClr xmlns:ahyp="http://schemas.microsoft.com/office/drawing/2018/hyperlinkcolor" val="tx"/>
                              </a:ext>
                            </a:extLst>
                          </a:hlinkClick>
                        </a:rPr>
                        <a:t>Canva</a:t>
                      </a:r>
                      <a:endParaRPr lang="en-US" sz="1800" b="0" i="0" u="none" strike="noStrike" noProof="0">
                        <a:solidFill>
                          <a:srgbClr val="0094B6"/>
                        </a:solidFill>
                        <a:latin typeface="Roboto"/>
                        <a:hlinkClick r:id="" action="ppaction://noaction">
                          <a:extLst>
                            <a:ext uri="{A12FA001-AC4F-418D-AE19-62706E023703}">
                              <ahyp:hlinkClr xmlns:ahyp="http://schemas.microsoft.com/office/drawing/2018/hyperlinkcolor" val="tx"/>
                            </a:ext>
                          </a:extLst>
                        </a:hlinkClick>
                      </a:endParaRPr>
                    </a:p>
                    <a:p>
                      <a:pPr marL="358775" marR="0" lvl="0" indent="-285750" algn="l">
                        <a:lnSpc>
                          <a:spcPct val="100000"/>
                        </a:lnSpc>
                        <a:spcBef>
                          <a:spcPts val="0"/>
                        </a:spcBef>
                        <a:spcAft>
                          <a:spcPts val="1000"/>
                        </a:spcAft>
                        <a:buClr>
                          <a:srgbClr val="000000"/>
                        </a:buClr>
                        <a:buFont typeface="Arial"/>
                        <a:buChar char="•"/>
                      </a:pPr>
                      <a:r>
                        <a:rPr lang="en-US" sz="1800" b="0" i="0" u="none" strike="noStrike" baseline="30000" noProof="0" dirty="0">
                          <a:solidFill>
                            <a:srgbClr val="0094B6"/>
                          </a:solidFill>
                          <a:latin typeface="Roboto"/>
                          <a:hlinkClick r:id="rId5">
                            <a:extLst>
                              <a:ext uri="{A12FA001-AC4F-418D-AE19-62706E023703}">
                                <ahyp:hlinkClr xmlns:ahyp="http://schemas.microsoft.com/office/drawing/2018/hyperlinkcolor" val="tx"/>
                              </a:ext>
                            </a:extLst>
                          </a:hlinkClick>
                        </a:rPr>
                        <a:t>Adobe Firefly</a:t>
                      </a:r>
                      <a:endParaRPr lang="en-US" sz="1800" b="0" i="0" u="none" strike="noStrike" noProof="0">
                        <a:solidFill>
                          <a:srgbClr val="0094B6"/>
                        </a:solidFill>
                        <a:latin typeface="Roboto"/>
                        <a:hlinkClick r:id="" action="ppaction://noaction">
                          <a:extLst>
                            <a:ext uri="{A12FA001-AC4F-418D-AE19-62706E023703}">
                              <ahyp:hlinkClr xmlns:ahyp="http://schemas.microsoft.com/office/drawing/2018/hyperlinkcolor" val="tx"/>
                            </a:ext>
                          </a:extLst>
                        </a:hlinkClick>
                      </a:endParaRPr>
                    </a:p>
                    <a:p>
                      <a:pPr marL="358775" marR="0" lvl="0" indent="-285750" algn="l">
                        <a:lnSpc>
                          <a:spcPct val="100000"/>
                        </a:lnSpc>
                        <a:spcBef>
                          <a:spcPts val="0"/>
                        </a:spcBef>
                        <a:spcAft>
                          <a:spcPts val="1000"/>
                        </a:spcAft>
                        <a:buClr>
                          <a:srgbClr val="000000"/>
                        </a:buClr>
                        <a:buFont typeface="Arial"/>
                        <a:buChar char="•"/>
                      </a:pPr>
                      <a:r>
                        <a:rPr lang="en-US" sz="1800" b="0" i="0" u="sng" strike="noStrike" baseline="30000" noProof="0" dirty="0">
                          <a:solidFill>
                            <a:srgbClr val="0094B6"/>
                          </a:solidFill>
                          <a:latin typeface="Roboto"/>
                          <a:hlinkClick r:id="rId6">
                            <a:extLst>
                              <a:ext uri="{A12FA001-AC4F-418D-AE19-62706E023703}">
                                <ahyp:hlinkClr xmlns:ahyp="http://schemas.microsoft.com/office/drawing/2018/hyperlinkcolor" val="tx"/>
                              </a:ext>
                            </a:extLst>
                          </a:hlinkClick>
                        </a:rPr>
                        <a:t>Midjourney</a:t>
                      </a:r>
                    </a:p>
                    <a:p>
                      <a:pPr marL="358775" marR="0" lvl="0" indent="-285750" algn="l">
                        <a:lnSpc>
                          <a:spcPct val="100000"/>
                        </a:lnSpc>
                        <a:spcBef>
                          <a:spcPts val="0"/>
                        </a:spcBef>
                        <a:spcAft>
                          <a:spcPts val="1000"/>
                        </a:spcAft>
                        <a:buClr>
                          <a:srgbClr val="000000"/>
                        </a:buClr>
                        <a:buFont typeface="Arial"/>
                        <a:buChar char="•"/>
                      </a:pPr>
                      <a:r>
                        <a:rPr lang="en-US" sz="1800" b="0" i="0" u="sng" strike="noStrike" baseline="30000" noProof="0" dirty="0">
                          <a:solidFill>
                            <a:srgbClr val="0094B6"/>
                          </a:solidFill>
                          <a:latin typeface="Roboto"/>
                        </a:rPr>
                        <a:t>Dall-e</a:t>
                      </a:r>
                    </a:p>
                  </a:txBody>
                  <a:tcPr marL="137160" marR="137160" marT="137160" marB="137160"/>
                </a:tc>
                <a:extLst>
                  <a:ext uri="{0D108BD9-81ED-4DB2-BD59-A6C34878D82A}">
                    <a16:rowId xmlns:a16="http://schemas.microsoft.com/office/drawing/2014/main" val="2574521003"/>
                  </a:ext>
                </a:extLst>
              </a:tr>
            </a:tbl>
          </a:graphicData>
        </a:graphic>
      </p:graphicFrame>
      <p:sp>
        <p:nvSpPr>
          <p:cNvPr id="10" name="Oval 9">
            <a:extLst>
              <a:ext uri="{FF2B5EF4-FFF2-40B4-BE49-F238E27FC236}">
                <a16:creationId xmlns:a16="http://schemas.microsoft.com/office/drawing/2014/main" id="{B1B75796-9EE3-38FC-4E37-4E6C96A202B9}"/>
              </a:ext>
            </a:extLst>
          </p:cNvPr>
          <p:cNvSpPr/>
          <p:nvPr/>
        </p:nvSpPr>
        <p:spPr>
          <a:xfrm>
            <a:off x="10463738" y="3477681"/>
            <a:ext cx="412763" cy="412763"/>
          </a:xfrm>
          <a:prstGeom prst="ellipse">
            <a:avLst/>
          </a:prstGeom>
          <a:solidFill>
            <a:srgbClr val="0094B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4B6"/>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29CD0602-CBE8-2638-BF78-114B21C48DF1}"/>
              </a:ext>
            </a:extLst>
          </p:cNvPr>
          <p:cNvSpPr txBox="1">
            <a:spLocks/>
          </p:cNvSpPr>
          <p:nvPr/>
        </p:nvSpPr>
        <p:spPr>
          <a:xfrm>
            <a:off x="568387"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a:solidFill>
                  <a:srgbClr val="54575A"/>
                </a:solidFill>
                <a:latin typeface="Roboto"/>
                <a:ea typeface="Roboto"/>
                <a:cs typeface="Roboto"/>
              </a:rPr>
              <a:t>Some AI Use Tools</a:t>
            </a:r>
          </a:p>
        </p:txBody>
      </p:sp>
      <p:sp>
        <p:nvSpPr>
          <p:cNvPr id="184" name="Rectangle 183">
            <a:extLst>
              <a:ext uri="{FF2B5EF4-FFF2-40B4-BE49-F238E27FC236}">
                <a16:creationId xmlns:a16="http://schemas.microsoft.com/office/drawing/2014/main" id="{2EF40D3A-AB9C-92E5-1885-F79D98777DF9}"/>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5">
            <a:extLst>
              <a:ext uri="{FF2B5EF4-FFF2-40B4-BE49-F238E27FC236}">
                <a16:creationId xmlns:a16="http://schemas.microsoft.com/office/drawing/2014/main" id="{3E4C8CC9-EDEA-E0CC-C6FF-A1A30D559A52}"/>
              </a:ext>
            </a:extLst>
          </p:cNvPr>
          <p:cNvSpPr txBox="1"/>
          <p:nvPr/>
        </p:nvSpPr>
        <p:spPr>
          <a:xfrm>
            <a:off x="9346513" y="4036734"/>
            <a:ext cx="2461329" cy="1466171"/>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10000"/>
              </a:lnSpc>
              <a:buFont typeface="Arial"/>
              <a:buChar char="•"/>
            </a:pPr>
            <a:r>
              <a:rPr lang="en-US" sz="1600" b="1">
                <a:solidFill>
                  <a:schemeClr val="tx1">
                    <a:lumMod val="65000"/>
                    <a:lumOff val="35000"/>
                  </a:schemeClr>
                </a:solidFill>
                <a:latin typeface="Roboto"/>
                <a:cs typeface="Calibri"/>
              </a:rPr>
              <a:t>What AI tools</a:t>
            </a:r>
            <a:r>
              <a:rPr lang="en-US" sz="1600" b="1">
                <a:solidFill>
                  <a:schemeClr val="tx1">
                    <a:lumMod val="65000"/>
                    <a:lumOff val="35000"/>
                  </a:schemeClr>
                </a:solidFill>
                <a:latin typeface="Roboto"/>
                <a:ea typeface="Roboto"/>
                <a:cs typeface="Calibri"/>
              </a:rPr>
              <a:t> are you using or have used?</a:t>
            </a:r>
            <a:br>
              <a:rPr lang="en-US" sz="1600" b="1">
                <a:solidFill>
                  <a:schemeClr val="tx1">
                    <a:lumMod val="65000"/>
                    <a:lumOff val="35000"/>
                  </a:schemeClr>
                </a:solidFill>
                <a:latin typeface="Roboto"/>
                <a:ea typeface="Roboto"/>
                <a:cs typeface="Calibri"/>
              </a:rPr>
            </a:br>
            <a:endParaRPr lang="en-US">
              <a:solidFill>
                <a:schemeClr val="tx1">
                  <a:lumMod val="65000"/>
                  <a:lumOff val="35000"/>
                </a:schemeClr>
              </a:solidFill>
              <a:latin typeface="Calibri" panose="020F0502020204030204"/>
              <a:ea typeface="Calibri" panose="020F0502020204030204"/>
              <a:cs typeface="Calibri"/>
            </a:endParaRPr>
          </a:p>
          <a:p>
            <a:pPr marL="285750" indent="-285750">
              <a:lnSpc>
                <a:spcPct val="110000"/>
              </a:lnSpc>
              <a:buFont typeface="Arial"/>
              <a:buChar char="•"/>
            </a:pPr>
            <a:r>
              <a:rPr lang="en-US" sz="1600" b="1">
                <a:solidFill>
                  <a:schemeClr val="tx1">
                    <a:lumMod val="65000"/>
                    <a:lumOff val="35000"/>
                  </a:schemeClr>
                </a:solidFill>
                <a:latin typeface="Roboto"/>
                <a:ea typeface="Roboto"/>
                <a:cs typeface="Calibri"/>
              </a:rPr>
              <a:t>Why do you like them or not?</a:t>
            </a:r>
            <a:endParaRPr lang="en-US">
              <a:solidFill>
                <a:schemeClr val="tx1">
                  <a:lumMod val="65000"/>
                  <a:lumOff val="35000"/>
                </a:schemeClr>
              </a:solidFill>
              <a:ea typeface="Calibri"/>
              <a:cs typeface="Calibri"/>
            </a:endParaRPr>
          </a:p>
        </p:txBody>
      </p:sp>
      <p:sp>
        <p:nvSpPr>
          <p:cNvPr id="2" name="Rounded Rectangle 9">
            <a:extLst>
              <a:ext uri="{FF2B5EF4-FFF2-40B4-BE49-F238E27FC236}">
                <a16:creationId xmlns:a16="http://schemas.microsoft.com/office/drawing/2014/main" id="{04997718-AF1F-3802-B7A1-D05873B24BEE}"/>
              </a:ext>
            </a:extLst>
          </p:cNvPr>
          <p:cNvSpPr/>
          <p:nvPr/>
        </p:nvSpPr>
        <p:spPr>
          <a:xfrm>
            <a:off x="9346095" y="1481657"/>
            <a:ext cx="2381602" cy="1737247"/>
          </a:xfrm>
          <a:prstGeom prst="roundRect">
            <a:avLst>
              <a:gd name="adj" fmla="val 2868"/>
            </a:avLst>
          </a:prstGeom>
          <a:noFill/>
          <a:ln w="28575">
            <a:solidFill>
              <a:srgbClr val="009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40786072-A875-CF5D-7452-2A5995922E55}"/>
              </a:ext>
            </a:extLst>
          </p:cNvPr>
          <p:cNvSpPr/>
          <p:nvPr/>
        </p:nvSpPr>
        <p:spPr>
          <a:xfrm>
            <a:off x="10331386" y="1274078"/>
            <a:ext cx="412763" cy="412763"/>
          </a:xfrm>
          <a:prstGeom prst="ellipse">
            <a:avLst/>
          </a:prstGeom>
          <a:solidFill>
            <a:srgbClr val="0094B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4B6"/>
              </a:solidFill>
              <a:effectLst/>
              <a:uLnTx/>
              <a:uFillTx/>
              <a:latin typeface="Calibri" panose="020F0502020204030204"/>
              <a:ea typeface="+mn-ea"/>
              <a:cs typeface="+mn-cs"/>
            </a:endParaRPr>
          </a:p>
        </p:txBody>
      </p:sp>
      <p:sp>
        <p:nvSpPr>
          <p:cNvPr id="7" name="TextBox 5">
            <a:extLst>
              <a:ext uri="{FF2B5EF4-FFF2-40B4-BE49-F238E27FC236}">
                <a16:creationId xmlns:a16="http://schemas.microsoft.com/office/drawing/2014/main" id="{AE5E946E-324C-DEA2-A8F6-A7065061C346}"/>
              </a:ext>
            </a:extLst>
          </p:cNvPr>
          <p:cNvSpPr txBox="1"/>
          <p:nvPr/>
        </p:nvSpPr>
        <p:spPr>
          <a:xfrm>
            <a:off x="9532045" y="1904703"/>
            <a:ext cx="2083445" cy="619785"/>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pPr>
            <a:r>
              <a:rPr lang="en-US" sz="1600" b="1">
                <a:solidFill>
                  <a:schemeClr val="tx1">
                    <a:lumMod val="65000"/>
                    <a:lumOff val="35000"/>
                  </a:schemeClr>
                </a:solidFill>
                <a:latin typeface="Roboto"/>
                <a:cs typeface="Calibri"/>
              </a:rPr>
              <a:t>Which</a:t>
            </a:r>
            <a:r>
              <a:rPr lang="en-US" sz="1600" b="1">
                <a:solidFill>
                  <a:schemeClr val="tx1">
                    <a:lumMod val="65000"/>
                    <a:lumOff val="35000"/>
                  </a:schemeClr>
                </a:solidFill>
                <a:latin typeface="Roboto"/>
                <a:ea typeface="Roboto"/>
                <a:cs typeface="Calibri"/>
              </a:rPr>
              <a:t> of these are you using AI for?</a:t>
            </a:r>
            <a:endParaRPr lang="en-US">
              <a:solidFill>
                <a:schemeClr val="tx1">
                  <a:lumMod val="65000"/>
                  <a:lumOff val="35000"/>
                </a:schemeClr>
              </a:solidFill>
              <a:ea typeface="Calibri" panose="020F0502020204030204"/>
              <a:cs typeface="Calibri" panose="020F0502020204030204"/>
            </a:endParaRPr>
          </a:p>
        </p:txBody>
      </p:sp>
    </p:spTree>
    <p:extLst>
      <p:ext uri="{BB962C8B-B14F-4D97-AF65-F5344CB8AC3E}">
        <p14:creationId xmlns:p14="http://schemas.microsoft.com/office/powerpoint/2010/main" val="2830537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504A1-CFE6-8B13-0308-2A26C89E277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9CD0602-CBE8-2638-BF78-114B21C48DF1}"/>
              </a:ext>
            </a:extLst>
          </p:cNvPr>
          <p:cNvSpPr txBox="1">
            <a:spLocks/>
          </p:cNvSpPr>
          <p:nvPr/>
        </p:nvSpPr>
        <p:spPr>
          <a:xfrm>
            <a:off x="568387"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a:solidFill>
                  <a:srgbClr val="54575A"/>
                </a:solidFill>
                <a:latin typeface="Roboto"/>
                <a:ea typeface="+mj-lt"/>
                <a:cs typeface="+mj-lt"/>
              </a:rPr>
              <a:t>Effective Prompting is Key</a:t>
            </a:r>
            <a:r>
              <a:rPr lang="en-US" sz="3800">
                <a:solidFill>
                  <a:srgbClr val="54575A"/>
                </a:solidFill>
                <a:ea typeface="+mj-lt"/>
                <a:cs typeface="+mj-lt"/>
              </a:rPr>
              <a:t> </a:t>
            </a:r>
            <a:endParaRPr lang="en-US"/>
          </a:p>
        </p:txBody>
      </p:sp>
      <p:sp>
        <p:nvSpPr>
          <p:cNvPr id="184" name="Rectangle 183">
            <a:extLst>
              <a:ext uri="{FF2B5EF4-FFF2-40B4-BE49-F238E27FC236}">
                <a16:creationId xmlns:a16="http://schemas.microsoft.com/office/drawing/2014/main" id="{2EF40D3A-AB9C-92E5-1885-F79D98777DF9}"/>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004C88F-13F6-A66C-3076-AA0DFCC3B305}"/>
              </a:ext>
            </a:extLst>
          </p:cNvPr>
          <p:cNvSpPr txBox="1"/>
          <p:nvPr/>
        </p:nvSpPr>
        <p:spPr>
          <a:xfrm>
            <a:off x="568220" y="1323175"/>
            <a:ext cx="10890661" cy="42165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Roboto"/>
                <a:ea typeface="+mn-lt"/>
                <a:cs typeface="+mn-lt"/>
              </a:rPr>
              <a:t>Ask the app the question you want answered: </a:t>
            </a:r>
            <a:endParaRPr lang="en-US" sz="2000">
              <a:latin typeface="Roboto"/>
              <a:ea typeface="Calibri" panose="020F0502020204030204"/>
              <a:cs typeface="Calibri" panose="020F0502020204030204"/>
            </a:endParaRPr>
          </a:p>
          <a:p>
            <a:pPr marL="285750" indent="-285750">
              <a:buFont typeface="Arial"/>
              <a:buChar char="•"/>
            </a:pPr>
            <a:endParaRPr lang="en-US">
              <a:latin typeface="Roboto"/>
              <a:ea typeface="Calibri" panose="020F0502020204030204"/>
              <a:cs typeface="Calibri" panose="020F0502020204030204"/>
            </a:endParaRPr>
          </a:p>
          <a:p>
            <a:pPr marL="631190" indent="-347345">
              <a:spcAft>
                <a:spcPts val="1000"/>
              </a:spcAft>
              <a:buFont typeface="Arial"/>
              <a:buChar char="•"/>
            </a:pPr>
            <a:r>
              <a:rPr lang="en-US" sz="2000">
                <a:latin typeface="Roboto"/>
                <a:ea typeface="+mn-lt"/>
                <a:cs typeface="+mn-lt"/>
              </a:rPr>
              <a:t>Define exactly what you're looking for. Be clear – Tell it exactly what you are looking for </a:t>
            </a:r>
            <a:endParaRPr lang="en-US">
              <a:latin typeface="Roboto"/>
              <a:ea typeface="+mn-lt"/>
              <a:cs typeface="+mn-lt"/>
            </a:endParaRPr>
          </a:p>
          <a:p>
            <a:pPr marL="631190" indent="-347345">
              <a:spcAft>
                <a:spcPts val="1000"/>
              </a:spcAft>
              <a:buFont typeface="Arial"/>
              <a:buChar char="•"/>
            </a:pPr>
            <a:r>
              <a:rPr lang="en-US" sz="2000">
                <a:latin typeface="Roboto"/>
                <a:ea typeface="+mn-lt"/>
                <a:cs typeface="+mn-lt"/>
              </a:rPr>
              <a:t>Tell it the tone of voice to use and any editorial style directions. Give it example copy in the right tone to replicate </a:t>
            </a:r>
            <a:endParaRPr lang="en-US">
              <a:latin typeface="Roboto"/>
              <a:ea typeface="Calibri" panose="020F0502020204030204"/>
              <a:cs typeface="Calibri" panose="020F0502020204030204"/>
            </a:endParaRPr>
          </a:p>
          <a:p>
            <a:pPr marL="631190" indent="-347345">
              <a:spcAft>
                <a:spcPts val="1000"/>
              </a:spcAft>
              <a:buFont typeface="Arial"/>
              <a:buChar char="•"/>
            </a:pPr>
            <a:r>
              <a:rPr lang="en-US" sz="2000">
                <a:latin typeface="Roboto"/>
                <a:ea typeface="+mn-lt"/>
                <a:cs typeface="+mn-lt"/>
              </a:rPr>
              <a:t>How you want it to display the output (text, chart, image) </a:t>
            </a:r>
            <a:endParaRPr lang="en-US">
              <a:latin typeface="Roboto"/>
              <a:ea typeface="Calibri" panose="020F0502020204030204"/>
              <a:cs typeface="Calibri" panose="020F0502020204030204"/>
            </a:endParaRPr>
          </a:p>
          <a:p>
            <a:pPr marL="631190" indent="-347345">
              <a:spcAft>
                <a:spcPts val="1000"/>
              </a:spcAft>
              <a:buFont typeface="Arial"/>
              <a:buChar char="•"/>
            </a:pPr>
            <a:r>
              <a:rPr lang="en-US" sz="2000">
                <a:latin typeface="Roboto"/>
                <a:ea typeface="+mn-lt"/>
                <a:cs typeface="+mn-lt"/>
              </a:rPr>
              <a:t>Get specific with goals </a:t>
            </a:r>
            <a:endParaRPr lang="en-US">
              <a:latin typeface="Roboto"/>
              <a:ea typeface="Calibri" panose="020F0502020204030204"/>
              <a:cs typeface="Calibri" panose="020F0502020204030204"/>
            </a:endParaRPr>
          </a:p>
          <a:p>
            <a:pPr marL="631190" indent="-347345">
              <a:spcAft>
                <a:spcPts val="1000"/>
              </a:spcAft>
              <a:buFont typeface="Arial"/>
              <a:buChar char="•"/>
            </a:pPr>
            <a:r>
              <a:rPr lang="en-US" sz="2000">
                <a:latin typeface="Roboto"/>
                <a:ea typeface="+mn-lt"/>
                <a:cs typeface="+mn-lt"/>
              </a:rPr>
              <a:t>Experiment and refine </a:t>
            </a:r>
            <a:endParaRPr lang="en-US">
              <a:latin typeface="Roboto"/>
              <a:ea typeface="Calibri" panose="020F0502020204030204"/>
              <a:cs typeface="Calibri" panose="020F0502020204030204"/>
            </a:endParaRPr>
          </a:p>
          <a:p>
            <a:pPr marL="631190" indent="-347345">
              <a:spcAft>
                <a:spcPts val="1000"/>
              </a:spcAft>
              <a:buFont typeface="Arial"/>
              <a:buChar char="•"/>
            </a:pPr>
            <a:r>
              <a:rPr lang="en-US" sz="2000">
                <a:latin typeface="Roboto"/>
                <a:ea typeface="+mn-lt"/>
                <a:cs typeface="+mn-lt"/>
              </a:rPr>
              <a:t>Ask me 15-20 questions to better understand my business, my audience, my values and my tone of voice. </a:t>
            </a:r>
            <a:endParaRPr lang="en-US">
              <a:latin typeface="Roboto"/>
              <a:ea typeface="Calibri" panose="020F0502020204030204"/>
              <a:cs typeface="Calibri" panose="020F0502020204030204"/>
            </a:endParaRPr>
          </a:p>
          <a:p>
            <a:pPr marL="631190" indent="-347345">
              <a:spcAft>
                <a:spcPts val="1000"/>
              </a:spcAft>
              <a:buFont typeface="Arial"/>
              <a:buChar char="•"/>
            </a:pPr>
            <a:r>
              <a:rPr lang="en-US" sz="2000">
                <a:latin typeface="Roboto"/>
                <a:ea typeface="+mn-lt"/>
                <a:cs typeface="+mn-lt"/>
              </a:rPr>
              <a:t>Is there anything else I should ask you to get a better answer or solution to my question? </a:t>
            </a:r>
          </a:p>
        </p:txBody>
      </p:sp>
    </p:spTree>
    <p:extLst>
      <p:ext uri="{BB962C8B-B14F-4D97-AF65-F5344CB8AC3E}">
        <p14:creationId xmlns:p14="http://schemas.microsoft.com/office/powerpoint/2010/main" val="662396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tGPT Prompt Guide for your Digital Marketing Plan">
            <a:extLst>
              <a:ext uri="{FF2B5EF4-FFF2-40B4-BE49-F238E27FC236}">
                <a16:creationId xmlns:a16="http://schemas.microsoft.com/office/drawing/2014/main" id="{0594F1DD-B9D4-E8C2-72B0-C116670B19CF}"/>
              </a:ext>
            </a:extLst>
          </p:cNvPr>
          <p:cNvPicPr>
            <a:picLocks noChangeAspect="1"/>
          </p:cNvPicPr>
          <p:nvPr/>
        </p:nvPicPr>
        <p:blipFill>
          <a:blip r:embed="rId2"/>
          <a:stretch>
            <a:fillRect/>
          </a:stretch>
        </p:blipFill>
        <p:spPr>
          <a:xfrm>
            <a:off x="909702" y="421109"/>
            <a:ext cx="8264390" cy="6013492"/>
          </a:xfrm>
          <a:prstGeom prst="rect">
            <a:avLst/>
          </a:prstGeom>
        </p:spPr>
      </p:pic>
      <p:sp>
        <p:nvSpPr>
          <p:cNvPr id="7" name="TextBox 6">
            <a:extLst>
              <a:ext uri="{FF2B5EF4-FFF2-40B4-BE49-F238E27FC236}">
                <a16:creationId xmlns:a16="http://schemas.microsoft.com/office/drawing/2014/main" id="{E4369FA6-2713-6E69-1E7A-41F486244947}"/>
              </a:ext>
            </a:extLst>
          </p:cNvPr>
          <p:cNvSpPr txBox="1"/>
          <p:nvPr/>
        </p:nvSpPr>
        <p:spPr>
          <a:xfrm>
            <a:off x="8289085" y="6275923"/>
            <a:ext cx="359782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a:latin typeface="Roboto"/>
                <a:ea typeface="Calibri"/>
                <a:cs typeface="Calibri"/>
              </a:rPr>
              <a:t>Source: Digital Marketing Institute</a:t>
            </a:r>
            <a:endParaRPr lang="en-US" sz="900">
              <a:latin typeface="Roboto"/>
              <a:ea typeface="Roboto"/>
              <a:cs typeface="Roboto"/>
            </a:endParaRPr>
          </a:p>
        </p:txBody>
      </p:sp>
    </p:spTree>
    <p:extLst>
      <p:ext uri="{BB962C8B-B14F-4D97-AF65-F5344CB8AC3E}">
        <p14:creationId xmlns:p14="http://schemas.microsoft.com/office/powerpoint/2010/main" val="2589234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504A1-CFE6-8B13-0308-2A26C89E277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9CD0602-CBE8-2638-BF78-114B21C48DF1}"/>
              </a:ext>
            </a:extLst>
          </p:cNvPr>
          <p:cNvSpPr txBox="1">
            <a:spLocks/>
          </p:cNvSpPr>
          <p:nvPr/>
        </p:nvSpPr>
        <p:spPr>
          <a:xfrm>
            <a:off x="568387"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a:solidFill>
                  <a:schemeClr val="tx1">
                    <a:lumMod val="65000"/>
                    <a:lumOff val="35000"/>
                  </a:schemeClr>
                </a:solidFill>
                <a:latin typeface="Roboto"/>
                <a:ea typeface="+mj-lt"/>
                <a:cs typeface="+mj-lt"/>
              </a:rPr>
              <a:t>Sample Prompts</a:t>
            </a:r>
            <a:r>
              <a:rPr lang="en-US" sz="3800">
                <a:solidFill>
                  <a:srgbClr val="54575A"/>
                </a:solidFill>
                <a:ea typeface="+mj-lt"/>
                <a:cs typeface="+mj-lt"/>
              </a:rPr>
              <a:t> </a:t>
            </a:r>
            <a:endParaRPr lang="en-US">
              <a:ea typeface="Calibri Light"/>
              <a:cs typeface="Calibri Light"/>
            </a:endParaRPr>
          </a:p>
        </p:txBody>
      </p:sp>
      <p:sp>
        <p:nvSpPr>
          <p:cNvPr id="184" name="Rectangle 183">
            <a:extLst>
              <a:ext uri="{FF2B5EF4-FFF2-40B4-BE49-F238E27FC236}">
                <a16:creationId xmlns:a16="http://schemas.microsoft.com/office/drawing/2014/main" id="{2EF40D3A-AB9C-92E5-1885-F79D98777DF9}"/>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A0F044D-52C1-B799-39E6-A12B99F2981F}"/>
              </a:ext>
            </a:extLst>
          </p:cNvPr>
          <p:cNvSpPr txBox="1"/>
          <p:nvPr/>
        </p:nvSpPr>
        <p:spPr>
          <a:xfrm>
            <a:off x="681276" y="6180989"/>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000">
              <a:latin typeface="Roboto"/>
              <a:ea typeface="Roboto"/>
              <a:cs typeface="Calibri"/>
            </a:endParaRPr>
          </a:p>
        </p:txBody>
      </p:sp>
      <p:sp>
        <p:nvSpPr>
          <p:cNvPr id="10" name="TextBox 9">
            <a:extLst>
              <a:ext uri="{FF2B5EF4-FFF2-40B4-BE49-F238E27FC236}">
                <a16:creationId xmlns:a16="http://schemas.microsoft.com/office/drawing/2014/main" id="{F004C88F-13F6-A66C-3076-AA0DFCC3B305}"/>
              </a:ext>
            </a:extLst>
          </p:cNvPr>
          <p:cNvSpPr txBox="1"/>
          <p:nvPr/>
        </p:nvSpPr>
        <p:spPr>
          <a:xfrm>
            <a:off x="568486" y="1311215"/>
            <a:ext cx="10743179" cy="4991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7345" indent="-347345">
              <a:spcAft>
                <a:spcPts val="1000"/>
              </a:spcAft>
              <a:buFont typeface="Arial"/>
              <a:buChar char="•"/>
            </a:pPr>
            <a:r>
              <a:rPr lang="en-US" sz="2000">
                <a:latin typeface="Roboto"/>
                <a:ea typeface="+mn-lt"/>
                <a:cs typeface="+mn-lt"/>
              </a:rPr>
              <a:t>Generate ideas for a new product launch in [month] that incorporates the theme of [season] and [tone]. </a:t>
            </a:r>
            <a:endParaRPr lang="en-US" sz="2000">
              <a:latin typeface="Roboto"/>
              <a:ea typeface="Calibri" panose="020F0502020204030204"/>
              <a:cs typeface="Calibri" panose="020F0502020204030204"/>
            </a:endParaRPr>
          </a:p>
          <a:p>
            <a:pPr marL="347345" indent="-347345">
              <a:spcAft>
                <a:spcPts val="1000"/>
              </a:spcAft>
              <a:buFont typeface="Arial"/>
              <a:buChar char="•"/>
            </a:pPr>
            <a:r>
              <a:rPr lang="en-US" sz="2000">
                <a:latin typeface="Roboto"/>
                <a:ea typeface="+mn-lt"/>
                <a:cs typeface="+mn-lt"/>
              </a:rPr>
              <a:t>Brainstorm content ideas for a blog post about [topic] in [number] of words or less that is search engine optimized in formatting using H2s and H3s accordingly. </a:t>
            </a:r>
            <a:endParaRPr lang="en-US">
              <a:latin typeface="Roboto"/>
              <a:ea typeface="+mn-lt"/>
              <a:cs typeface="+mn-lt"/>
            </a:endParaRPr>
          </a:p>
          <a:p>
            <a:pPr marL="347345" indent="-347345">
              <a:spcAft>
                <a:spcPts val="1000"/>
              </a:spcAft>
              <a:buFont typeface="Arial"/>
              <a:buChar char="•"/>
            </a:pPr>
            <a:r>
              <a:rPr lang="en-US" sz="2000">
                <a:latin typeface="Roboto"/>
                <a:ea typeface="+mn-lt"/>
                <a:cs typeface="+mn-lt"/>
              </a:rPr>
              <a:t>Identify popular trends in the industry of [product or service] that an audience of [target audience] will be interested in this [upcoming season]. </a:t>
            </a:r>
            <a:endParaRPr lang="en-US">
              <a:latin typeface="Roboto"/>
              <a:ea typeface="Roboto"/>
              <a:cs typeface="Roboto"/>
            </a:endParaRPr>
          </a:p>
          <a:p>
            <a:pPr marL="347345" indent="-347345">
              <a:spcAft>
                <a:spcPts val="1000"/>
              </a:spcAft>
              <a:buFont typeface="Arial"/>
              <a:buChar char="•"/>
            </a:pPr>
            <a:r>
              <a:rPr lang="en-US" sz="2000">
                <a:latin typeface="Roboto"/>
                <a:ea typeface="+mn-lt"/>
                <a:cs typeface="+mn-lt"/>
              </a:rPr>
              <a:t>Generate ideas for an upcoming marketing campaign about [new product] with a marketing mix consisting of [product] [price] [place] [promotion channels]. </a:t>
            </a:r>
            <a:endParaRPr lang="en-US">
              <a:latin typeface="Roboto"/>
              <a:ea typeface="Roboto"/>
              <a:cs typeface="Roboto"/>
            </a:endParaRPr>
          </a:p>
          <a:p>
            <a:pPr marL="347345" indent="-347345">
              <a:spcAft>
                <a:spcPts val="1000"/>
              </a:spcAft>
              <a:buFont typeface="Arial"/>
              <a:buChar char="•"/>
            </a:pPr>
            <a:r>
              <a:rPr lang="en-US" sz="2000">
                <a:latin typeface="Roboto"/>
                <a:ea typeface="+mn-lt"/>
                <a:cs typeface="+mn-lt"/>
              </a:rPr>
              <a:t>Suggest [number] ways to improve website traffic during [holiday season]. </a:t>
            </a:r>
            <a:endParaRPr lang="en-US">
              <a:latin typeface="Roboto"/>
              <a:ea typeface="Roboto"/>
              <a:cs typeface="Roboto"/>
            </a:endParaRPr>
          </a:p>
          <a:p>
            <a:pPr marL="347345" indent="-347345">
              <a:spcAft>
                <a:spcPts val="1000"/>
              </a:spcAft>
              <a:buFont typeface="Arial"/>
              <a:buChar char="•"/>
            </a:pPr>
            <a:r>
              <a:rPr lang="en-US" sz="2000">
                <a:latin typeface="Roboto"/>
                <a:ea typeface="+mn-lt"/>
                <a:cs typeface="+mn-lt"/>
              </a:rPr>
              <a:t>Identify potential target audiences in [location] that would be interested in buying [product] to solve [pain point]. </a:t>
            </a:r>
            <a:endParaRPr lang="en-US">
              <a:latin typeface="Roboto"/>
              <a:ea typeface="Roboto"/>
              <a:cs typeface="Roboto"/>
            </a:endParaRPr>
          </a:p>
          <a:p>
            <a:pPr marL="347345" indent="-347345">
              <a:spcAft>
                <a:spcPts val="1000"/>
              </a:spcAft>
              <a:buFont typeface="Arial"/>
              <a:buChar char="•"/>
            </a:pPr>
            <a:r>
              <a:rPr lang="en-US" sz="2000">
                <a:latin typeface="Arial"/>
                <a:ea typeface="+mn-lt"/>
                <a:cs typeface="Arial"/>
                <a:hlinkClick r:id="rId3"/>
              </a:rPr>
              <a:t>More sample prompts</a:t>
            </a:r>
            <a:endParaRPr lang="en-US">
              <a:latin typeface="Roboto"/>
              <a:ea typeface="Roboto"/>
              <a:cs typeface="Roboto"/>
            </a:endParaRPr>
          </a:p>
          <a:p>
            <a:pPr marL="342900" indent="-342900">
              <a:buFont typeface="Arial"/>
              <a:buChar char="•"/>
            </a:pPr>
            <a:endParaRPr lang="en-US" sz="2000">
              <a:latin typeface="Roboto"/>
              <a:ea typeface="Calibri" panose="020F0502020204030204"/>
              <a:cs typeface="Calibri"/>
            </a:endParaRPr>
          </a:p>
        </p:txBody>
      </p:sp>
    </p:spTree>
    <p:extLst>
      <p:ext uri="{BB962C8B-B14F-4D97-AF65-F5344CB8AC3E}">
        <p14:creationId xmlns:p14="http://schemas.microsoft.com/office/powerpoint/2010/main" val="1688538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91A13-DD42-6CA4-88F0-88A11A8FCD85}"/>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EEA9FC28-AC09-0C71-7EE3-ABDF8FD4C298}"/>
              </a:ext>
            </a:extLst>
          </p:cNvPr>
          <p:cNvSpPr txBox="1">
            <a:spLocks/>
          </p:cNvSpPr>
          <p:nvPr/>
        </p:nvSpPr>
        <p:spPr>
          <a:xfrm>
            <a:off x="568387"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a:solidFill>
                  <a:srgbClr val="54575A"/>
                </a:solidFill>
                <a:latin typeface="Roboto"/>
                <a:ea typeface="+mj-lt"/>
                <a:cs typeface="+mj-lt"/>
              </a:rPr>
              <a:t>Using AI for Market Research - ChatGPT</a:t>
            </a:r>
            <a:endParaRPr lang="en-US"/>
          </a:p>
        </p:txBody>
      </p:sp>
      <p:sp>
        <p:nvSpPr>
          <p:cNvPr id="184" name="Rectangle 183">
            <a:extLst>
              <a:ext uri="{FF2B5EF4-FFF2-40B4-BE49-F238E27FC236}">
                <a16:creationId xmlns:a16="http://schemas.microsoft.com/office/drawing/2014/main" id="{00A1A6F6-D2D8-0D81-9531-688BC9CA65C4}"/>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document&#10;&#10;Description automatically generated">
            <a:extLst>
              <a:ext uri="{FF2B5EF4-FFF2-40B4-BE49-F238E27FC236}">
                <a16:creationId xmlns:a16="http://schemas.microsoft.com/office/drawing/2014/main" id="{2FB50A7F-1256-2074-A786-81AE3E5E5F0E}"/>
              </a:ext>
            </a:extLst>
          </p:cNvPr>
          <p:cNvPicPr>
            <a:picLocks noChangeAspect="1"/>
          </p:cNvPicPr>
          <p:nvPr/>
        </p:nvPicPr>
        <p:blipFill rotWithShape="1">
          <a:blip r:embed="rId3"/>
          <a:srcRect l="2957" r="1135" b="-2894"/>
          <a:stretch/>
        </p:blipFill>
        <p:spPr>
          <a:xfrm>
            <a:off x="683781" y="1834883"/>
            <a:ext cx="4867784" cy="4456735"/>
          </a:xfrm>
          <a:prstGeom prst="rect">
            <a:avLst/>
          </a:prstGeom>
          <a:ln>
            <a:solidFill>
              <a:schemeClr val="accent2"/>
            </a:solidFill>
          </a:ln>
        </p:spPr>
      </p:pic>
      <p:sp>
        <p:nvSpPr>
          <p:cNvPr id="6" name="TextBox 5">
            <a:extLst>
              <a:ext uri="{FF2B5EF4-FFF2-40B4-BE49-F238E27FC236}">
                <a16:creationId xmlns:a16="http://schemas.microsoft.com/office/drawing/2014/main" id="{9DE69A47-9E53-8192-DBB9-1F4F2341615C}"/>
              </a:ext>
            </a:extLst>
          </p:cNvPr>
          <p:cNvSpPr txBox="1"/>
          <p:nvPr/>
        </p:nvSpPr>
        <p:spPr>
          <a:xfrm>
            <a:off x="682387" y="1241395"/>
            <a:ext cx="4867701" cy="461665"/>
          </a:xfrm>
          <a:prstGeom prst="rect">
            <a:avLst/>
          </a:prstGeom>
          <a:noFill/>
          <a:ln>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0F0F0F"/>
                </a:solidFill>
                <a:latin typeface="Roboto"/>
                <a:ea typeface="Roboto"/>
                <a:cs typeface="Roboto"/>
              </a:rPr>
              <a:t>Q: Describe the target audience for a small printing business that makes wine labels:</a:t>
            </a:r>
            <a:endParaRPr lang="en-US">
              <a:latin typeface="Roboto"/>
              <a:ea typeface="Roboto"/>
              <a:cs typeface="Roboto"/>
            </a:endParaRPr>
          </a:p>
        </p:txBody>
      </p:sp>
      <p:sp>
        <p:nvSpPr>
          <p:cNvPr id="7" name="TextBox 6">
            <a:extLst>
              <a:ext uri="{FF2B5EF4-FFF2-40B4-BE49-F238E27FC236}">
                <a16:creationId xmlns:a16="http://schemas.microsoft.com/office/drawing/2014/main" id="{6A4CBBAE-4ED6-D79B-C19D-93EC5943346F}"/>
              </a:ext>
            </a:extLst>
          </p:cNvPr>
          <p:cNvSpPr txBox="1"/>
          <p:nvPr/>
        </p:nvSpPr>
        <p:spPr>
          <a:xfrm>
            <a:off x="5787887" y="1240554"/>
            <a:ext cx="5849944" cy="461665"/>
          </a:xfrm>
          <a:prstGeom prst="rect">
            <a:avLst/>
          </a:prstGeom>
          <a:noFill/>
          <a:ln>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0F0F0F"/>
                </a:solidFill>
                <a:latin typeface="Roboto"/>
                <a:ea typeface="+mn-lt"/>
                <a:cs typeface="+mn-lt"/>
              </a:rPr>
              <a:t>Q: Please create a persona for the winery target buyer for the labels. Include their demographics and other information that would be helpful for marketing purposes.</a:t>
            </a:r>
            <a:endParaRPr lang="en-US" dirty="0">
              <a:latin typeface="Roboto"/>
            </a:endParaRPr>
          </a:p>
        </p:txBody>
      </p:sp>
      <p:pic>
        <p:nvPicPr>
          <p:cNvPr id="12" name="Picture 11" descr="A screenshot of a computer&#10;&#10;Description automatically generated">
            <a:extLst>
              <a:ext uri="{FF2B5EF4-FFF2-40B4-BE49-F238E27FC236}">
                <a16:creationId xmlns:a16="http://schemas.microsoft.com/office/drawing/2014/main" id="{D878A6FF-A33B-DEF6-A36B-27544F6BB66D}"/>
              </a:ext>
            </a:extLst>
          </p:cNvPr>
          <p:cNvPicPr>
            <a:picLocks noChangeAspect="1"/>
          </p:cNvPicPr>
          <p:nvPr/>
        </p:nvPicPr>
        <p:blipFill rotWithShape="1">
          <a:blip r:embed="rId4"/>
          <a:srcRect l="-18" r="-32221" b="-87"/>
          <a:stretch/>
        </p:blipFill>
        <p:spPr>
          <a:xfrm>
            <a:off x="5788672" y="1835831"/>
            <a:ext cx="5854825" cy="4459848"/>
          </a:xfrm>
          <a:prstGeom prst="rect">
            <a:avLst/>
          </a:prstGeom>
          <a:ln>
            <a:solidFill>
              <a:schemeClr val="accent2"/>
            </a:solidFill>
          </a:ln>
        </p:spPr>
      </p:pic>
    </p:spTree>
    <p:extLst>
      <p:ext uri="{BB962C8B-B14F-4D97-AF65-F5344CB8AC3E}">
        <p14:creationId xmlns:p14="http://schemas.microsoft.com/office/powerpoint/2010/main" val="506527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EE7AB-951D-D5BD-1DA5-ED921611B48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D95688E-D126-CA3C-C5FB-EDBFBFD52689}"/>
              </a:ext>
            </a:extLst>
          </p:cNvPr>
          <p:cNvSpPr txBox="1">
            <a:spLocks/>
          </p:cNvSpPr>
          <p:nvPr/>
        </p:nvSpPr>
        <p:spPr>
          <a:xfrm>
            <a:off x="568387"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a:solidFill>
                  <a:srgbClr val="54575A"/>
                </a:solidFill>
                <a:latin typeface="Roboto"/>
                <a:ea typeface="+mj-lt"/>
                <a:cs typeface="+mj-lt"/>
              </a:rPr>
              <a:t>Using AI for Market Research - ChatGPT</a:t>
            </a:r>
            <a:endParaRPr lang="en-US"/>
          </a:p>
        </p:txBody>
      </p:sp>
      <p:sp>
        <p:nvSpPr>
          <p:cNvPr id="184" name="Rectangle 183">
            <a:extLst>
              <a:ext uri="{FF2B5EF4-FFF2-40B4-BE49-F238E27FC236}">
                <a16:creationId xmlns:a16="http://schemas.microsoft.com/office/drawing/2014/main" id="{B26E66F4-C5D5-BE5C-1668-0CF53C81133A}"/>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23F3605-0066-5DC0-91E5-CB82DBF4BA94}"/>
              </a:ext>
            </a:extLst>
          </p:cNvPr>
          <p:cNvSpPr txBox="1"/>
          <p:nvPr/>
        </p:nvSpPr>
        <p:spPr>
          <a:xfrm>
            <a:off x="681276" y="6180989"/>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000">
              <a:latin typeface="Roboto"/>
              <a:ea typeface="Roboto"/>
              <a:cs typeface="Calibri"/>
            </a:endParaRPr>
          </a:p>
        </p:txBody>
      </p:sp>
      <p:grpSp>
        <p:nvGrpSpPr>
          <p:cNvPr id="159" name="Graphic 43">
            <a:extLst>
              <a:ext uri="{FF2B5EF4-FFF2-40B4-BE49-F238E27FC236}">
                <a16:creationId xmlns:a16="http://schemas.microsoft.com/office/drawing/2014/main" id="{F8D65CDD-0612-0641-359C-136EF3459F59}"/>
              </a:ext>
            </a:extLst>
          </p:cNvPr>
          <p:cNvGrpSpPr/>
          <p:nvPr/>
        </p:nvGrpSpPr>
        <p:grpSpPr>
          <a:xfrm>
            <a:off x="11340844" y="4449005"/>
            <a:ext cx="596806" cy="587096"/>
            <a:chOff x="2108641" y="611571"/>
            <a:chExt cx="4876800" cy="4797456"/>
          </a:xfrm>
          <a:solidFill>
            <a:schemeClr val="bg1"/>
          </a:solidFill>
        </p:grpSpPr>
        <p:sp>
          <p:nvSpPr>
            <p:cNvPr id="174" name="Graphic 43">
              <a:extLst>
                <a:ext uri="{FF2B5EF4-FFF2-40B4-BE49-F238E27FC236}">
                  <a16:creationId xmlns:a16="http://schemas.microsoft.com/office/drawing/2014/main" id="{B8845F25-F167-730A-432B-492027E659CB}"/>
                </a:ext>
              </a:extLst>
            </p:cNvPr>
            <p:cNvSpPr/>
            <p:nvPr/>
          </p:nvSpPr>
          <p:spPr>
            <a:xfrm>
              <a:off x="2108641" y="611571"/>
              <a:ext cx="4876800" cy="4797456"/>
            </a:xfrm>
            <a:custGeom>
              <a:avLst/>
              <a:gdLst>
                <a:gd name="connsiteX0" fmla="*/ 4805363 w 4876800"/>
                <a:gd name="connsiteY0" fmla="*/ 3047810 h 4797456"/>
                <a:gd name="connsiteX1" fmla="*/ 4876800 w 4876800"/>
                <a:gd name="connsiteY1" fmla="*/ 2976372 h 4797456"/>
                <a:gd name="connsiteX2" fmla="*/ 4876800 w 4876800"/>
                <a:gd name="connsiteY2" fmla="*/ 1868519 h 4797456"/>
                <a:gd name="connsiteX3" fmla="*/ 4847968 w 4876800"/>
                <a:gd name="connsiteY3" fmla="*/ 1811169 h 4797456"/>
                <a:gd name="connsiteX4" fmla="*/ 4033838 w 4876800"/>
                <a:gd name="connsiteY4" fmla="*/ 1206332 h 4797456"/>
                <a:gd name="connsiteX5" fmla="*/ 4033838 w 4876800"/>
                <a:gd name="connsiteY5" fmla="*/ 325469 h 4797456"/>
                <a:gd name="connsiteX6" fmla="*/ 3708368 w 4876800"/>
                <a:gd name="connsiteY6" fmla="*/ 0 h 4797456"/>
                <a:gd name="connsiteX7" fmla="*/ 2542413 w 4876800"/>
                <a:gd name="connsiteY7" fmla="*/ 0 h 4797456"/>
                <a:gd name="connsiteX8" fmla="*/ 2470976 w 4876800"/>
                <a:gd name="connsiteY8" fmla="*/ 71438 h 4797456"/>
                <a:gd name="connsiteX9" fmla="*/ 2542413 w 4876800"/>
                <a:gd name="connsiteY9" fmla="*/ 142875 h 4797456"/>
                <a:gd name="connsiteX10" fmla="*/ 3708368 w 4876800"/>
                <a:gd name="connsiteY10" fmla="*/ 142875 h 4797456"/>
                <a:gd name="connsiteX11" fmla="*/ 3890963 w 4876800"/>
                <a:gd name="connsiteY11" fmla="*/ 325469 h 4797456"/>
                <a:gd name="connsiteX12" fmla="*/ 3890963 w 4876800"/>
                <a:gd name="connsiteY12" fmla="*/ 2576360 h 4797456"/>
                <a:gd name="connsiteX13" fmla="*/ 3151070 w 4876800"/>
                <a:gd name="connsiteY13" fmla="*/ 3226041 h 4797456"/>
                <a:gd name="connsiteX14" fmla="*/ 1731874 w 4876800"/>
                <a:gd name="connsiteY14" fmla="*/ 3225889 h 4797456"/>
                <a:gd name="connsiteX15" fmla="*/ 985847 w 4876800"/>
                <a:gd name="connsiteY15" fmla="*/ 2573427 h 4797456"/>
                <a:gd name="connsiteX16" fmla="*/ 985847 w 4876800"/>
                <a:gd name="connsiteY16" fmla="*/ 325469 h 4797456"/>
                <a:gd name="connsiteX17" fmla="*/ 1168441 w 4876800"/>
                <a:gd name="connsiteY17" fmla="*/ 142875 h 4797456"/>
                <a:gd name="connsiteX18" fmla="*/ 2231041 w 4876800"/>
                <a:gd name="connsiteY18" fmla="*/ 142875 h 4797456"/>
                <a:gd name="connsiteX19" fmla="*/ 2302478 w 4876800"/>
                <a:gd name="connsiteY19" fmla="*/ 71438 h 4797456"/>
                <a:gd name="connsiteX20" fmla="*/ 2231041 w 4876800"/>
                <a:gd name="connsiteY20" fmla="*/ 0 h 4797456"/>
                <a:gd name="connsiteX21" fmla="*/ 1168432 w 4876800"/>
                <a:gd name="connsiteY21" fmla="*/ 0 h 4797456"/>
                <a:gd name="connsiteX22" fmla="*/ 842963 w 4876800"/>
                <a:gd name="connsiteY22" fmla="*/ 325469 h 4797456"/>
                <a:gd name="connsiteX23" fmla="*/ 842963 w 4876800"/>
                <a:gd name="connsiteY23" fmla="*/ 1170318 h 4797456"/>
                <a:gd name="connsiteX24" fmla="*/ 27251 w 4876800"/>
                <a:gd name="connsiteY24" fmla="*/ 1812379 h 4797456"/>
                <a:gd name="connsiteX25" fmla="*/ 0 w 4876800"/>
                <a:gd name="connsiteY25" fmla="*/ 1868519 h 4797456"/>
                <a:gd name="connsiteX26" fmla="*/ 0 w 4876800"/>
                <a:gd name="connsiteY26" fmla="*/ 4440269 h 4797456"/>
                <a:gd name="connsiteX27" fmla="*/ 111300 w 4876800"/>
                <a:gd name="connsiteY27" fmla="*/ 4699235 h 4797456"/>
                <a:gd name="connsiteX28" fmla="*/ 357188 w 4876800"/>
                <a:gd name="connsiteY28" fmla="*/ 4797457 h 4797456"/>
                <a:gd name="connsiteX29" fmla="*/ 4519613 w 4876800"/>
                <a:gd name="connsiteY29" fmla="*/ 4797457 h 4797456"/>
                <a:gd name="connsiteX30" fmla="*/ 4765463 w 4876800"/>
                <a:gd name="connsiteY30" fmla="*/ 4699283 h 4797456"/>
                <a:gd name="connsiteX31" fmla="*/ 4876800 w 4876800"/>
                <a:gd name="connsiteY31" fmla="*/ 4440269 h 4797456"/>
                <a:gd name="connsiteX32" fmla="*/ 4876800 w 4876800"/>
                <a:gd name="connsiteY32" fmla="*/ 3287744 h 4797456"/>
                <a:gd name="connsiteX33" fmla="*/ 4805363 w 4876800"/>
                <a:gd name="connsiteY33" fmla="*/ 3216307 h 4797456"/>
                <a:gd name="connsiteX34" fmla="*/ 4733925 w 4876800"/>
                <a:gd name="connsiteY34" fmla="*/ 3287744 h 4797456"/>
                <a:gd name="connsiteX35" fmla="*/ 4733925 w 4876800"/>
                <a:gd name="connsiteY35" fmla="*/ 4440269 h 4797456"/>
                <a:gd name="connsiteX36" fmla="*/ 4707112 w 4876800"/>
                <a:gd name="connsiteY36" fmla="*/ 4544311 h 4797456"/>
                <a:gd name="connsiteX37" fmla="*/ 3286487 w 4876800"/>
                <a:gd name="connsiteY37" fmla="*/ 3297260 h 4797456"/>
                <a:gd name="connsiteX38" fmla="*/ 4733925 w 4876800"/>
                <a:gd name="connsiteY38" fmla="*/ 2026310 h 4797456"/>
                <a:gd name="connsiteX39" fmla="*/ 4733925 w 4876800"/>
                <a:gd name="connsiteY39" fmla="*/ 2976372 h 4797456"/>
                <a:gd name="connsiteX40" fmla="*/ 4805363 w 4876800"/>
                <a:gd name="connsiteY40" fmla="*/ 3047810 h 4797456"/>
                <a:gd name="connsiteX41" fmla="*/ 4033838 w 4876800"/>
                <a:gd name="connsiteY41" fmla="*/ 1384316 h 4797456"/>
                <a:gd name="connsiteX42" fmla="*/ 4691815 w 4876800"/>
                <a:gd name="connsiteY42" fmla="*/ 1873148 h 4797456"/>
                <a:gd name="connsiteX43" fmla="*/ 4033838 w 4876800"/>
                <a:gd name="connsiteY43" fmla="*/ 2450906 h 4797456"/>
                <a:gd name="connsiteX44" fmla="*/ 842963 w 4876800"/>
                <a:gd name="connsiteY44" fmla="*/ 2448459 h 4797456"/>
                <a:gd name="connsiteX45" fmla="*/ 183251 w 4876800"/>
                <a:gd name="connsiteY45" fmla="*/ 1871415 h 4797456"/>
                <a:gd name="connsiteX46" fmla="*/ 842963 w 4876800"/>
                <a:gd name="connsiteY46" fmla="*/ 1352150 h 4797456"/>
                <a:gd name="connsiteX47" fmla="*/ 357188 w 4876800"/>
                <a:gd name="connsiteY47" fmla="*/ 4654582 h 4797456"/>
                <a:gd name="connsiteX48" fmla="*/ 278140 w 4876800"/>
                <a:gd name="connsiteY48" fmla="*/ 4639485 h 4797456"/>
                <a:gd name="connsiteX49" fmla="*/ 1106300 w 4876800"/>
                <a:gd name="connsiteY49" fmla="*/ 3915509 h 4797456"/>
                <a:gd name="connsiteX50" fmla="*/ 1113063 w 4876800"/>
                <a:gd name="connsiteY50" fmla="*/ 3814705 h 4797456"/>
                <a:gd name="connsiteX51" fmla="*/ 1012260 w 4876800"/>
                <a:gd name="connsiteY51" fmla="*/ 3807943 h 4797456"/>
                <a:gd name="connsiteX52" fmla="*/ 169774 w 4876800"/>
                <a:gd name="connsiteY52" fmla="*/ 4544444 h 4797456"/>
                <a:gd name="connsiteX53" fmla="*/ 142875 w 4876800"/>
                <a:gd name="connsiteY53" fmla="*/ 4440269 h 4797456"/>
                <a:gd name="connsiteX54" fmla="*/ 142875 w 4876800"/>
                <a:gd name="connsiteY54" fmla="*/ 2025910 h 4797456"/>
                <a:gd name="connsiteX55" fmla="*/ 867366 w 4876800"/>
                <a:gd name="connsiteY55" fmla="*/ 2659618 h 4797456"/>
                <a:gd name="connsiteX56" fmla="*/ 867375 w 4876800"/>
                <a:gd name="connsiteY56" fmla="*/ 2659628 h 4797456"/>
                <a:gd name="connsiteX57" fmla="*/ 1596438 w 4876800"/>
                <a:gd name="connsiteY57" fmla="*/ 3297250 h 4797456"/>
                <a:gd name="connsiteX58" fmla="*/ 1323632 w 4876800"/>
                <a:gd name="connsiteY58" fmla="*/ 3535709 h 4797456"/>
                <a:gd name="connsiteX59" fmla="*/ 1299210 w 4876800"/>
                <a:gd name="connsiteY59" fmla="*/ 3589592 h 4797456"/>
                <a:gd name="connsiteX60" fmla="*/ 1370648 w 4876800"/>
                <a:gd name="connsiteY60" fmla="*/ 3660981 h 4797456"/>
                <a:gd name="connsiteX61" fmla="*/ 1418892 w 4876800"/>
                <a:gd name="connsiteY61" fmla="*/ 3642198 h 4797456"/>
                <a:gd name="connsiteX62" fmla="*/ 1731731 w 4876800"/>
                <a:gd name="connsiteY62" fmla="*/ 3368754 h 4797456"/>
                <a:gd name="connsiteX63" fmla="*/ 3151527 w 4876800"/>
                <a:gd name="connsiteY63" fmla="*/ 3368897 h 4797456"/>
                <a:gd name="connsiteX64" fmla="*/ 4598880 w 4876800"/>
                <a:gd name="connsiteY64" fmla="*/ 4639399 h 4797456"/>
                <a:gd name="connsiteX65" fmla="*/ 4519613 w 4876800"/>
                <a:gd name="connsiteY65" fmla="*/ 4654573 h 4797456"/>
                <a:gd name="connsiteX66" fmla="*/ 357188 w 4876800"/>
                <a:gd name="connsiteY66" fmla="*/ 4654573 h 47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876800" h="4797456">
                  <a:moveTo>
                    <a:pt x="4805363" y="3047810"/>
                  </a:moveTo>
                  <a:cubicBezTo>
                    <a:pt x="4844825" y="3047810"/>
                    <a:pt x="4876800" y="3015825"/>
                    <a:pt x="4876800" y="2976372"/>
                  </a:cubicBezTo>
                  <a:lnTo>
                    <a:pt x="4876800" y="1868519"/>
                  </a:lnTo>
                  <a:cubicBezTo>
                    <a:pt x="4876800" y="1845917"/>
                    <a:pt x="4866104" y="1824657"/>
                    <a:pt x="4847968" y="1811169"/>
                  </a:cubicBezTo>
                  <a:lnTo>
                    <a:pt x="4033838" y="1206332"/>
                  </a:lnTo>
                  <a:lnTo>
                    <a:pt x="4033838" y="325469"/>
                  </a:lnTo>
                  <a:cubicBezTo>
                    <a:pt x="4033838" y="146009"/>
                    <a:pt x="3887838" y="0"/>
                    <a:pt x="3708368" y="0"/>
                  </a:cubicBezTo>
                  <a:lnTo>
                    <a:pt x="2542413" y="0"/>
                  </a:lnTo>
                  <a:cubicBezTo>
                    <a:pt x="2502951" y="0"/>
                    <a:pt x="2470976" y="31985"/>
                    <a:pt x="2470976" y="71438"/>
                  </a:cubicBezTo>
                  <a:cubicBezTo>
                    <a:pt x="2470976" y="110890"/>
                    <a:pt x="2502951" y="142875"/>
                    <a:pt x="2542413" y="142875"/>
                  </a:cubicBezTo>
                  <a:lnTo>
                    <a:pt x="3708368" y="142875"/>
                  </a:lnTo>
                  <a:cubicBezTo>
                    <a:pt x="3809048" y="142875"/>
                    <a:pt x="3890963" y="224790"/>
                    <a:pt x="3890963" y="325469"/>
                  </a:cubicBezTo>
                  <a:lnTo>
                    <a:pt x="3890963" y="2576360"/>
                  </a:lnTo>
                  <a:lnTo>
                    <a:pt x="3151070" y="3226041"/>
                  </a:lnTo>
                  <a:cubicBezTo>
                    <a:pt x="2856405" y="3227965"/>
                    <a:pt x="1903667" y="3226232"/>
                    <a:pt x="1731874" y="3225889"/>
                  </a:cubicBezTo>
                  <a:lnTo>
                    <a:pt x="985847" y="2573427"/>
                  </a:lnTo>
                  <a:lnTo>
                    <a:pt x="985847" y="325469"/>
                  </a:lnTo>
                  <a:cubicBezTo>
                    <a:pt x="985847" y="224790"/>
                    <a:pt x="1067762" y="142875"/>
                    <a:pt x="1168441" y="142875"/>
                  </a:cubicBezTo>
                  <a:lnTo>
                    <a:pt x="2231041" y="142875"/>
                  </a:lnTo>
                  <a:cubicBezTo>
                    <a:pt x="2270503" y="142875"/>
                    <a:pt x="2302478" y="110890"/>
                    <a:pt x="2302478" y="71438"/>
                  </a:cubicBezTo>
                  <a:cubicBezTo>
                    <a:pt x="2302478" y="31985"/>
                    <a:pt x="2270503" y="0"/>
                    <a:pt x="2231041" y="0"/>
                  </a:cubicBezTo>
                  <a:lnTo>
                    <a:pt x="1168432" y="0"/>
                  </a:lnTo>
                  <a:cubicBezTo>
                    <a:pt x="988962" y="0"/>
                    <a:pt x="842963" y="146009"/>
                    <a:pt x="842963" y="325469"/>
                  </a:cubicBezTo>
                  <a:lnTo>
                    <a:pt x="842963" y="1170318"/>
                  </a:lnTo>
                  <a:lnTo>
                    <a:pt x="27251" y="1812379"/>
                  </a:lnTo>
                  <a:cubicBezTo>
                    <a:pt x="10049" y="1825933"/>
                    <a:pt x="0" y="1846621"/>
                    <a:pt x="0" y="1868519"/>
                  </a:cubicBezTo>
                  <a:lnTo>
                    <a:pt x="0" y="4440269"/>
                  </a:lnTo>
                  <a:cubicBezTo>
                    <a:pt x="0" y="4537796"/>
                    <a:pt x="40586" y="4632208"/>
                    <a:pt x="111300" y="4699235"/>
                  </a:cubicBezTo>
                  <a:cubicBezTo>
                    <a:pt x="178003" y="4762567"/>
                    <a:pt x="265328" y="4797457"/>
                    <a:pt x="357188" y="4797457"/>
                  </a:cubicBezTo>
                  <a:lnTo>
                    <a:pt x="4519613" y="4797457"/>
                  </a:lnTo>
                  <a:cubicBezTo>
                    <a:pt x="4611481" y="4797457"/>
                    <a:pt x="4698806" y="4762576"/>
                    <a:pt x="4765463" y="4699283"/>
                  </a:cubicBezTo>
                  <a:cubicBezTo>
                    <a:pt x="4836224" y="4632208"/>
                    <a:pt x="4876800" y="4537796"/>
                    <a:pt x="4876800" y="4440269"/>
                  </a:cubicBezTo>
                  <a:lnTo>
                    <a:pt x="4876800" y="3287744"/>
                  </a:lnTo>
                  <a:cubicBezTo>
                    <a:pt x="4876800" y="3248292"/>
                    <a:pt x="4844825" y="3216307"/>
                    <a:pt x="4805363" y="3216307"/>
                  </a:cubicBezTo>
                  <a:cubicBezTo>
                    <a:pt x="4765901" y="3216307"/>
                    <a:pt x="4733925" y="3248292"/>
                    <a:pt x="4733925" y="3287744"/>
                  </a:cubicBezTo>
                  <a:lnTo>
                    <a:pt x="4733925" y="4440269"/>
                  </a:lnTo>
                  <a:cubicBezTo>
                    <a:pt x="4733925" y="4477417"/>
                    <a:pt x="4724629" y="4512926"/>
                    <a:pt x="4707112" y="4544311"/>
                  </a:cubicBezTo>
                  <a:lnTo>
                    <a:pt x="3286487" y="3297260"/>
                  </a:lnTo>
                  <a:lnTo>
                    <a:pt x="4733925" y="2026310"/>
                  </a:lnTo>
                  <a:lnTo>
                    <a:pt x="4733925" y="2976372"/>
                  </a:lnTo>
                  <a:cubicBezTo>
                    <a:pt x="4733925" y="3015825"/>
                    <a:pt x="4765901" y="3047810"/>
                    <a:pt x="4805363" y="3047810"/>
                  </a:cubicBezTo>
                  <a:close/>
                  <a:moveTo>
                    <a:pt x="4033838" y="1384316"/>
                  </a:moveTo>
                  <a:lnTo>
                    <a:pt x="4691815" y="1873148"/>
                  </a:lnTo>
                  <a:lnTo>
                    <a:pt x="4033838" y="2450906"/>
                  </a:lnTo>
                  <a:close/>
                  <a:moveTo>
                    <a:pt x="842963" y="2448459"/>
                  </a:moveTo>
                  <a:lnTo>
                    <a:pt x="183251" y="1871415"/>
                  </a:lnTo>
                  <a:lnTo>
                    <a:pt x="842963" y="1352150"/>
                  </a:lnTo>
                  <a:close/>
                  <a:moveTo>
                    <a:pt x="357188" y="4654582"/>
                  </a:moveTo>
                  <a:cubicBezTo>
                    <a:pt x="329765" y="4654582"/>
                    <a:pt x="303028" y="4649381"/>
                    <a:pt x="278140" y="4639485"/>
                  </a:cubicBezTo>
                  <a:lnTo>
                    <a:pt x="1106300" y="3915509"/>
                  </a:lnTo>
                  <a:cubicBezTo>
                    <a:pt x="1135999" y="3889543"/>
                    <a:pt x="1139038" y="3844414"/>
                    <a:pt x="1113063" y="3814705"/>
                  </a:cubicBezTo>
                  <a:cubicBezTo>
                    <a:pt x="1087098" y="3784997"/>
                    <a:pt x="1041968" y="3781977"/>
                    <a:pt x="1012260" y="3807943"/>
                  </a:cubicBezTo>
                  <a:lnTo>
                    <a:pt x="169774" y="4544444"/>
                  </a:lnTo>
                  <a:cubicBezTo>
                    <a:pt x="152200" y="4513031"/>
                    <a:pt x="142875" y="4477474"/>
                    <a:pt x="142875" y="4440269"/>
                  </a:cubicBezTo>
                  <a:lnTo>
                    <a:pt x="142875" y="2025910"/>
                  </a:lnTo>
                  <a:lnTo>
                    <a:pt x="867366" y="2659618"/>
                  </a:lnTo>
                  <a:cubicBezTo>
                    <a:pt x="867366" y="2659618"/>
                    <a:pt x="867375" y="2659628"/>
                    <a:pt x="867375" y="2659628"/>
                  </a:cubicBezTo>
                  <a:lnTo>
                    <a:pt x="1596438" y="3297250"/>
                  </a:lnTo>
                  <a:lnTo>
                    <a:pt x="1323632" y="3535709"/>
                  </a:lnTo>
                  <a:cubicBezTo>
                    <a:pt x="1308106" y="3549272"/>
                    <a:pt x="1299210" y="3568979"/>
                    <a:pt x="1299210" y="3589592"/>
                  </a:cubicBezTo>
                  <a:cubicBezTo>
                    <a:pt x="1299210" y="3629044"/>
                    <a:pt x="1331186" y="3660981"/>
                    <a:pt x="1370648" y="3660981"/>
                  </a:cubicBezTo>
                  <a:cubicBezTo>
                    <a:pt x="1389250" y="3660981"/>
                    <a:pt x="1406185" y="3653857"/>
                    <a:pt x="1418892" y="3642198"/>
                  </a:cubicBezTo>
                  <a:lnTo>
                    <a:pt x="1731731" y="3368754"/>
                  </a:lnTo>
                  <a:cubicBezTo>
                    <a:pt x="1904381" y="3369088"/>
                    <a:pt x="2855452" y="3370831"/>
                    <a:pt x="3151527" y="3368897"/>
                  </a:cubicBezTo>
                  <a:lnTo>
                    <a:pt x="4598880" y="4639399"/>
                  </a:lnTo>
                  <a:cubicBezTo>
                    <a:pt x="4573934" y="4649353"/>
                    <a:pt x="4547111" y="4654573"/>
                    <a:pt x="4519613" y="4654573"/>
                  </a:cubicBezTo>
                  <a:lnTo>
                    <a:pt x="357188" y="4654573"/>
                  </a:lnTo>
                  <a:close/>
                </a:path>
              </a:pathLst>
            </a:custGeom>
            <a:grpFill/>
            <a:ln w="3175" cap="flat">
              <a:solidFill>
                <a:schemeClr val="bg1"/>
              </a:solidFill>
              <a:prstDash val="solid"/>
              <a:miter/>
            </a:ln>
          </p:spPr>
          <p:txBody>
            <a:bodyPr rtlCol="0" anchor="ctr"/>
            <a:lstStyle/>
            <a:p>
              <a:endParaRPr lang="en-US"/>
            </a:p>
          </p:txBody>
        </p:sp>
        <p:sp>
          <p:nvSpPr>
            <p:cNvPr id="175" name="Graphic 43">
              <a:extLst>
                <a:ext uri="{FF2B5EF4-FFF2-40B4-BE49-F238E27FC236}">
                  <a16:creationId xmlns:a16="http://schemas.microsoft.com/office/drawing/2014/main" id="{C68D1A74-C0DD-2942-8CCD-54B3C5F87B2A}"/>
                </a:ext>
              </a:extLst>
            </p:cNvPr>
            <p:cNvSpPr/>
            <p:nvPr/>
          </p:nvSpPr>
          <p:spPr>
            <a:xfrm>
              <a:off x="3290275" y="1149867"/>
              <a:ext cx="2003774" cy="2123065"/>
            </a:xfrm>
            <a:custGeom>
              <a:avLst/>
              <a:gdLst>
                <a:gd name="connsiteX0" fmla="*/ 591531 w 2003774"/>
                <a:gd name="connsiteY0" fmla="*/ 2123065 h 2123065"/>
                <a:gd name="connsiteX1" fmla="*/ 834742 w 2003774"/>
                <a:gd name="connsiteY1" fmla="*/ 1879854 h 2123065"/>
                <a:gd name="connsiteX2" fmla="*/ 834742 w 2003774"/>
                <a:gd name="connsiteY2" fmla="*/ 1359618 h 2123065"/>
                <a:gd name="connsiteX3" fmla="*/ 913447 w 2003774"/>
                <a:gd name="connsiteY3" fmla="*/ 1359618 h 2123065"/>
                <a:gd name="connsiteX4" fmla="*/ 1579798 w 2003774"/>
                <a:gd name="connsiteY4" fmla="*/ 1692793 h 2123065"/>
                <a:gd name="connsiteX5" fmla="*/ 1789195 w 2003774"/>
                <a:gd name="connsiteY5" fmla="*/ 1860633 h 2123065"/>
                <a:gd name="connsiteX6" fmla="*/ 2003774 w 2003774"/>
                <a:gd name="connsiteY6" fmla="*/ 1646053 h 2123065"/>
                <a:gd name="connsiteX7" fmla="*/ 2003774 w 2003774"/>
                <a:gd name="connsiteY7" fmla="*/ 214589 h 2123065"/>
                <a:gd name="connsiteX8" fmla="*/ 1789195 w 2003774"/>
                <a:gd name="connsiteY8" fmla="*/ 0 h 2123065"/>
                <a:gd name="connsiteX9" fmla="*/ 1579798 w 2003774"/>
                <a:gd name="connsiteY9" fmla="*/ 167840 h 2123065"/>
                <a:gd name="connsiteX10" fmla="*/ 913447 w 2003774"/>
                <a:gd name="connsiteY10" fmla="*/ 501015 h 2123065"/>
                <a:gd name="connsiteX11" fmla="*/ 429301 w 2003774"/>
                <a:gd name="connsiteY11" fmla="*/ 501015 h 2123065"/>
                <a:gd name="connsiteX12" fmla="*/ 0 w 2003774"/>
                <a:gd name="connsiteY12" fmla="*/ 930316 h 2123065"/>
                <a:gd name="connsiteX13" fmla="*/ 348320 w 2003774"/>
                <a:gd name="connsiteY13" fmla="*/ 1351855 h 2123065"/>
                <a:gd name="connsiteX14" fmla="*/ 348320 w 2003774"/>
                <a:gd name="connsiteY14" fmla="*/ 1879854 h 2123065"/>
                <a:gd name="connsiteX15" fmla="*/ 591531 w 2003774"/>
                <a:gd name="connsiteY15" fmla="*/ 2123065 h 2123065"/>
                <a:gd name="connsiteX16" fmla="*/ 691867 w 2003774"/>
                <a:gd name="connsiteY16" fmla="*/ 1879854 h 2123065"/>
                <a:gd name="connsiteX17" fmla="*/ 591531 w 2003774"/>
                <a:gd name="connsiteY17" fmla="*/ 1980190 h 2123065"/>
                <a:gd name="connsiteX18" fmla="*/ 491195 w 2003774"/>
                <a:gd name="connsiteY18" fmla="*/ 1879854 h 2123065"/>
                <a:gd name="connsiteX19" fmla="*/ 491195 w 2003774"/>
                <a:gd name="connsiteY19" fmla="*/ 1359618 h 2123065"/>
                <a:gd name="connsiteX20" fmla="*/ 691867 w 2003774"/>
                <a:gd name="connsiteY20" fmla="*/ 1359618 h 2123065"/>
                <a:gd name="connsiteX21" fmla="*/ 1789186 w 2003774"/>
                <a:gd name="connsiteY21" fmla="*/ 142875 h 2123065"/>
                <a:gd name="connsiteX22" fmla="*/ 1860890 w 2003774"/>
                <a:gd name="connsiteY22" fmla="*/ 214589 h 2123065"/>
                <a:gd name="connsiteX23" fmla="*/ 1860890 w 2003774"/>
                <a:gd name="connsiteY23" fmla="*/ 1646053 h 2123065"/>
                <a:gd name="connsiteX24" fmla="*/ 1789186 w 2003774"/>
                <a:gd name="connsiteY24" fmla="*/ 1717758 h 2123065"/>
                <a:gd name="connsiteX25" fmla="*/ 1717481 w 2003774"/>
                <a:gd name="connsiteY25" fmla="*/ 1646053 h 2123065"/>
                <a:gd name="connsiteX26" fmla="*/ 1717481 w 2003774"/>
                <a:gd name="connsiteY26" fmla="*/ 214589 h 2123065"/>
                <a:gd name="connsiteX27" fmla="*/ 1789186 w 2003774"/>
                <a:gd name="connsiteY27" fmla="*/ 142875 h 2123065"/>
                <a:gd name="connsiteX28" fmla="*/ 1574606 w 2003774"/>
                <a:gd name="connsiteY28" fmla="*/ 1530458 h 2123065"/>
                <a:gd name="connsiteX29" fmla="*/ 1001744 w 2003774"/>
                <a:gd name="connsiteY29" fmla="*/ 1244032 h 2123065"/>
                <a:gd name="connsiteX30" fmla="*/ 1001744 w 2003774"/>
                <a:gd name="connsiteY30" fmla="*/ 616601 h 2123065"/>
                <a:gd name="connsiteX31" fmla="*/ 1574606 w 2003774"/>
                <a:gd name="connsiteY31" fmla="*/ 330175 h 2123065"/>
                <a:gd name="connsiteX32" fmla="*/ 142875 w 2003774"/>
                <a:gd name="connsiteY32" fmla="*/ 930316 h 2123065"/>
                <a:gd name="connsiteX33" fmla="*/ 429301 w 2003774"/>
                <a:gd name="connsiteY33" fmla="*/ 643890 h 2123065"/>
                <a:gd name="connsiteX34" fmla="*/ 858879 w 2003774"/>
                <a:gd name="connsiteY34" fmla="*/ 643890 h 2123065"/>
                <a:gd name="connsiteX35" fmla="*/ 858879 w 2003774"/>
                <a:gd name="connsiteY35" fmla="*/ 1216752 h 2123065"/>
                <a:gd name="connsiteX36" fmla="*/ 763314 w 2003774"/>
                <a:gd name="connsiteY36" fmla="*/ 1216752 h 2123065"/>
                <a:gd name="connsiteX37" fmla="*/ 429311 w 2003774"/>
                <a:gd name="connsiteY37" fmla="*/ 1216752 h 2123065"/>
                <a:gd name="connsiteX38" fmla="*/ 142875 w 2003774"/>
                <a:gd name="connsiteY38" fmla="*/ 930316 h 212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03774" h="2123065">
                  <a:moveTo>
                    <a:pt x="591531" y="2123065"/>
                  </a:moveTo>
                  <a:cubicBezTo>
                    <a:pt x="725634" y="2123065"/>
                    <a:pt x="834742" y="2013957"/>
                    <a:pt x="834742" y="1879854"/>
                  </a:cubicBezTo>
                  <a:lnTo>
                    <a:pt x="834742" y="1359618"/>
                  </a:lnTo>
                  <a:lnTo>
                    <a:pt x="913447" y="1359618"/>
                  </a:lnTo>
                  <a:lnTo>
                    <a:pt x="1579798" y="1692793"/>
                  </a:lnTo>
                  <a:cubicBezTo>
                    <a:pt x="1601200" y="1788700"/>
                    <a:pt x="1686925" y="1860633"/>
                    <a:pt x="1789195" y="1860633"/>
                  </a:cubicBezTo>
                  <a:cubicBezTo>
                    <a:pt x="1907515" y="1860633"/>
                    <a:pt x="2003774" y="1764373"/>
                    <a:pt x="2003774" y="1646053"/>
                  </a:cubicBezTo>
                  <a:lnTo>
                    <a:pt x="2003774" y="214589"/>
                  </a:lnTo>
                  <a:cubicBezTo>
                    <a:pt x="2003774" y="96269"/>
                    <a:pt x="1907515" y="0"/>
                    <a:pt x="1789195" y="0"/>
                  </a:cubicBezTo>
                  <a:cubicBezTo>
                    <a:pt x="1686935" y="0"/>
                    <a:pt x="1601200" y="71933"/>
                    <a:pt x="1579798" y="167840"/>
                  </a:cubicBezTo>
                  <a:lnTo>
                    <a:pt x="913447" y="501015"/>
                  </a:lnTo>
                  <a:lnTo>
                    <a:pt x="429301" y="501015"/>
                  </a:lnTo>
                  <a:cubicBezTo>
                    <a:pt x="192576" y="501015"/>
                    <a:pt x="0" y="693601"/>
                    <a:pt x="0" y="930316"/>
                  </a:cubicBezTo>
                  <a:cubicBezTo>
                    <a:pt x="0" y="1139352"/>
                    <a:pt x="150200" y="1313869"/>
                    <a:pt x="348320" y="1351855"/>
                  </a:cubicBezTo>
                  <a:lnTo>
                    <a:pt x="348320" y="1879854"/>
                  </a:lnTo>
                  <a:cubicBezTo>
                    <a:pt x="348320" y="2013966"/>
                    <a:pt x="457429" y="2123065"/>
                    <a:pt x="591531" y="2123065"/>
                  </a:cubicBezTo>
                  <a:close/>
                  <a:moveTo>
                    <a:pt x="691867" y="1879854"/>
                  </a:moveTo>
                  <a:cubicBezTo>
                    <a:pt x="691867" y="1935185"/>
                    <a:pt x="646852" y="1980190"/>
                    <a:pt x="591531" y="1980190"/>
                  </a:cubicBezTo>
                  <a:cubicBezTo>
                    <a:pt x="536210" y="1980190"/>
                    <a:pt x="491195" y="1935175"/>
                    <a:pt x="491195" y="1879854"/>
                  </a:cubicBezTo>
                  <a:lnTo>
                    <a:pt x="491195" y="1359618"/>
                  </a:lnTo>
                  <a:lnTo>
                    <a:pt x="691867" y="1359618"/>
                  </a:lnTo>
                  <a:close/>
                  <a:moveTo>
                    <a:pt x="1789186" y="142875"/>
                  </a:moveTo>
                  <a:cubicBezTo>
                    <a:pt x="1828724" y="142875"/>
                    <a:pt x="1860890" y="175041"/>
                    <a:pt x="1860890" y="214589"/>
                  </a:cubicBezTo>
                  <a:lnTo>
                    <a:pt x="1860890" y="1646053"/>
                  </a:lnTo>
                  <a:cubicBezTo>
                    <a:pt x="1860890" y="1685592"/>
                    <a:pt x="1828724" y="1717758"/>
                    <a:pt x="1789186" y="1717758"/>
                  </a:cubicBezTo>
                  <a:cubicBezTo>
                    <a:pt x="1749647" y="1717758"/>
                    <a:pt x="1717481" y="1685592"/>
                    <a:pt x="1717481" y="1646053"/>
                  </a:cubicBezTo>
                  <a:lnTo>
                    <a:pt x="1717481" y="214589"/>
                  </a:lnTo>
                  <a:cubicBezTo>
                    <a:pt x="1717481" y="175041"/>
                    <a:pt x="1749647" y="142875"/>
                    <a:pt x="1789186" y="142875"/>
                  </a:cubicBezTo>
                  <a:close/>
                  <a:moveTo>
                    <a:pt x="1574606" y="1530458"/>
                  </a:moveTo>
                  <a:lnTo>
                    <a:pt x="1001744" y="1244032"/>
                  </a:lnTo>
                  <a:lnTo>
                    <a:pt x="1001744" y="616601"/>
                  </a:lnTo>
                  <a:lnTo>
                    <a:pt x="1574606" y="330175"/>
                  </a:lnTo>
                  <a:close/>
                  <a:moveTo>
                    <a:pt x="142875" y="930316"/>
                  </a:moveTo>
                  <a:cubicBezTo>
                    <a:pt x="142875" y="772373"/>
                    <a:pt x="271367" y="643890"/>
                    <a:pt x="429301" y="643890"/>
                  </a:cubicBezTo>
                  <a:lnTo>
                    <a:pt x="858879" y="643890"/>
                  </a:lnTo>
                  <a:lnTo>
                    <a:pt x="858879" y="1216752"/>
                  </a:lnTo>
                  <a:lnTo>
                    <a:pt x="763314" y="1216752"/>
                  </a:lnTo>
                  <a:lnTo>
                    <a:pt x="429311" y="1216752"/>
                  </a:lnTo>
                  <a:cubicBezTo>
                    <a:pt x="271367" y="1216743"/>
                    <a:pt x="142875" y="1088260"/>
                    <a:pt x="142875" y="930316"/>
                  </a:cubicBezTo>
                  <a:close/>
                </a:path>
              </a:pathLst>
            </a:custGeom>
            <a:grpFill/>
            <a:ln w="3175" cap="flat">
              <a:solidFill>
                <a:schemeClr val="bg1"/>
              </a:solidFill>
              <a:prstDash val="solid"/>
              <a:miter/>
            </a:ln>
          </p:spPr>
          <p:txBody>
            <a:bodyPr rtlCol="0" anchor="ctr"/>
            <a:lstStyle/>
            <a:p>
              <a:endParaRPr lang="en-US"/>
            </a:p>
          </p:txBody>
        </p:sp>
        <p:sp>
          <p:nvSpPr>
            <p:cNvPr id="176" name="Graphic 43">
              <a:extLst>
                <a:ext uri="{FF2B5EF4-FFF2-40B4-BE49-F238E27FC236}">
                  <a16:creationId xmlns:a16="http://schemas.microsoft.com/office/drawing/2014/main" id="{1E551643-272A-8147-CF18-7EFBB85903F5}"/>
                </a:ext>
              </a:extLst>
            </p:cNvPr>
            <p:cNvSpPr/>
            <p:nvPr/>
          </p:nvSpPr>
          <p:spPr>
            <a:xfrm>
              <a:off x="5393731" y="1331978"/>
              <a:ext cx="410085" cy="410077"/>
            </a:xfrm>
            <a:custGeom>
              <a:avLst/>
              <a:gdLst>
                <a:gd name="connsiteX0" fmla="*/ 389160 w 410085"/>
                <a:gd name="connsiteY0" fmla="*/ 20924 h 410077"/>
                <a:gd name="connsiteX1" fmla="*/ 288129 w 410085"/>
                <a:gd name="connsiteY1" fmla="*/ 20924 h 410077"/>
                <a:gd name="connsiteX2" fmla="*/ 20924 w 410085"/>
                <a:gd name="connsiteY2" fmla="*/ 288129 h 410077"/>
                <a:gd name="connsiteX3" fmla="*/ 20924 w 410085"/>
                <a:gd name="connsiteY3" fmla="*/ 389151 h 410077"/>
                <a:gd name="connsiteX4" fmla="*/ 71445 w 410085"/>
                <a:gd name="connsiteY4" fmla="*/ 410077 h 410077"/>
                <a:gd name="connsiteX5" fmla="*/ 121965 w 410085"/>
                <a:gd name="connsiteY5" fmla="*/ 389151 h 410077"/>
                <a:gd name="connsiteX6" fmla="*/ 389170 w 410085"/>
                <a:gd name="connsiteY6" fmla="*/ 121946 h 410077"/>
                <a:gd name="connsiteX7" fmla="*/ 389160 w 410085"/>
                <a:gd name="connsiteY7" fmla="*/ 20924 h 41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85" h="410077">
                  <a:moveTo>
                    <a:pt x="389160" y="20924"/>
                  </a:moveTo>
                  <a:cubicBezTo>
                    <a:pt x="361252" y="-6975"/>
                    <a:pt x="316028" y="-6975"/>
                    <a:pt x="288129" y="20924"/>
                  </a:cubicBezTo>
                  <a:lnTo>
                    <a:pt x="20924" y="288129"/>
                  </a:lnTo>
                  <a:cubicBezTo>
                    <a:pt x="-6975" y="316028"/>
                    <a:pt x="-6975" y="361262"/>
                    <a:pt x="20924" y="389151"/>
                  </a:cubicBezTo>
                  <a:cubicBezTo>
                    <a:pt x="34878" y="403096"/>
                    <a:pt x="53166" y="410077"/>
                    <a:pt x="71445" y="410077"/>
                  </a:cubicBezTo>
                  <a:cubicBezTo>
                    <a:pt x="89723" y="410077"/>
                    <a:pt x="108011" y="403105"/>
                    <a:pt x="121965" y="389151"/>
                  </a:cubicBezTo>
                  <a:lnTo>
                    <a:pt x="389170" y="121946"/>
                  </a:lnTo>
                  <a:cubicBezTo>
                    <a:pt x="417059" y="94057"/>
                    <a:pt x="417059" y="48823"/>
                    <a:pt x="389160" y="20924"/>
                  </a:cubicBezTo>
                  <a:close/>
                </a:path>
              </a:pathLst>
            </a:custGeom>
            <a:grpFill/>
            <a:ln w="3175" cap="flat">
              <a:solidFill>
                <a:schemeClr val="bg1"/>
              </a:solidFill>
              <a:prstDash val="solid"/>
              <a:miter/>
            </a:ln>
          </p:spPr>
          <p:txBody>
            <a:bodyPr rtlCol="0" anchor="ctr"/>
            <a:lstStyle/>
            <a:p>
              <a:endParaRPr lang="en-US"/>
            </a:p>
          </p:txBody>
        </p:sp>
        <p:sp>
          <p:nvSpPr>
            <p:cNvPr id="177" name="Graphic 43">
              <a:extLst>
                <a:ext uri="{FF2B5EF4-FFF2-40B4-BE49-F238E27FC236}">
                  <a16:creationId xmlns:a16="http://schemas.microsoft.com/office/drawing/2014/main" id="{8E4D33D4-4EA9-C0A4-9A60-D9B10A042DBD}"/>
                </a:ext>
              </a:extLst>
            </p:cNvPr>
            <p:cNvSpPr/>
            <p:nvPr/>
          </p:nvSpPr>
          <p:spPr>
            <a:xfrm>
              <a:off x="5393732" y="2424467"/>
              <a:ext cx="410092" cy="410077"/>
            </a:xfrm>
            <a:custGeom>
              <a:avLst/>
              <a:gdLst>
                <a:gd name="connsiteX0" fmla="*/ 20923 w 410092"/>
                <a:gd name="connsiteY0" fmla="*/ 121946 h 410077"/>
                <a:gd name="connsiteX1" fmla="*/ 288128 w 410092"/>
                <a:gd name="connsiteY1" fmla="*/ 389151 h 410077"/>
                <a:gd name="connsiteX2" fmla="*/ 338648 w 410092"/>
                <a:gd name="connsiteY2" fmla="*/ 410077 h 410077"/>
                <a:gd name="connsiteX3" fmla="*/ 389169 w 410092"/>
                <a:gd name="connsiteY3" fmla="*/ 389151 h 410077"/>
                <a:gd name="connsiteX4" fmla="*/ 389169 w 410092"/>
                <a:gd name="connsiteY4" fmla="*/ 288129 h 410077"/>
                <a:gd name="connsiteX5" fmla="*/ 121964 w 410092"/>
                <a:gd name="connsiteY5" fmla="*/ 20924 h 410077"/>
                <a:gd name="connsiteX6" fmla="*/ 20932 w 410092"/>
                <a:gd name="connsiteY6" fmla="*/ 20924 h 410077"/>
                <a:gd name="connsiteX7" fmla="*/ 20923 w 410092"/>
                <a:gd name="connsiteY7" fmla="*/ 121946 h 41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92" h="410077">
                  <a:moveTo>
                    <a:pt x="20923" y="121946"/>
                  </a:moveTo>
                  <a:lnTo>
                    <a:pt x="288128" y="389151"/>
                  </a:lnTo>
                  <a:cubicBezTo>
                    <a:pt x="302082" y="403105"/>
                    <a:pt x="320360" y="410077"/>
                    <a:pt x="338648" y="410077"/>
                  </a:cubicBezTo>
                  <a:cubicBezTo>
                    <a:pt x="356927" y="410077"/>
                    <a:pt x="375215" y="403105"/>
                    <a:pt x="389169" y="389151"/>
                  </a:cubicBezTo>
                  <a:cubicBezTo>
                    <a:pt x="417068" y="361252"/>
                    <a:pt x="417068" y="316018"/>
                    <a:pt x="389169" y="288129"/>
                  </a:cubicBezTo>
                  <a:lnTo>
                    <a:pt x="121964" y="20924"/>
                  </a:lnTo>
                  <a:cubicBezTo>
                    <a:pt x="94065" y="-6975"/>
                    <a:pt x="48841" y="-6975"/>
                    <a:pt x="20932" y="20924"/>
                  </a:cubicBezTo>
                  <a:cubicBezTo>
                    <a:pt x="-6976" y="48823"/>
                    <a:pt x="-6976" y="94057"/>
                    <a:pt x="20923" y="121946"/>
                  </a:cubicBezTo>
                  <a:close/>
                </a:path>
              </a:pathLst>
            </a:custGeom>
            <a:grpFill/>
            <a:ln w="3175" cap="flat">
              <a:solidFill>
                <a:schemeClr val="bg1"/>
              </a:solidFill>
              <a:prstDash val="solid"/>
              <a:miter/>
            </a:ln>
          </p:spPr>
          <p:txBody>
            <a:bodyPr rtlCol="0" anchor="ctr"/>
            <a:lstStyle/>
            <a:p>
              <a:endParaRPr lang="en-US"/>
            </a:p>
          </p:txBody>
        </p:sp>
        <p:sp>
          <p:nvSpPr>
            <p:cNvPr id="178" name="Graphic 43">
              <a:extLst>
                <a:ext uri="{FF2B5EF4-FFF2-40B4-BE49-F238E27FC236}">
                  <a16:creationId xmlns:a16="http://schemas.microsoft.com/office/drawing/2014/main" id="{131D48FD-E1E6-192C-520F-EC334A9AAFB3}"/>
                </a:ext>
              </a:extLst>
            </p:cNvPr>
            <p:cNvSpPr/>
            <p:nvPr/>
          </p:nvSpPr>
          <p:spPr>
            <a:xfrm>
              <a:off x="5393728" y="2008746"/>
              <a:ext cx="410079" cy="142875"/>
            </a:xfrm>
            <a:custGeom>
              <a:avLst/>
              <a:gdLst>
                <a:gd name="connsiteX0" fmla="*/ 338642 w 410079"/>
                <a:gd name="connsiteY0" fmla="*/ 0 h 142875"/>
                <a:gd name="connsiteX1" fmla="*/ 71438 w 410079"/>
                <a:gd name="connsiteY1" fmla="*/ 0 h 142875"/>
                <a:gd name="connsiteX2" fmla="*/ 0 w 410079"/>
                <a:gd name="connsiteY2" fmla="*/ 71438 h 142875"/>
                <a:gd name="connsiteX3" fmla="*/ 71438 w 410079"/>
                <a:gd name="connsiteY3" fmla="*/ 142875 h 142875"/>
                <a:gd name="connsiteX4" fmla="*/ 338642 w 410079"/>
                <a:gd name="connsiteY4" fmla="*/ 142875 h 142875"/>
                <a:gd name="connsiteX5" fmla="*/ 410080 w 410079"/>
                <a:gd name="connsiteY5" fmla="*/ 71438 h 142875"/>
                <a:gd name="connsiteX6" fmla="*/ 338642 w 410079"/>
                <a:gd name="connsiteY6" fmla="*/ 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079" h="142875">
                  <a:moveTo>
                    <a:pt x="338642" y="0"/>
                  </a:moveTo>
                  <a:lnTo>
                    <a:pt x="71438" y="0"/>
                  </a:lnTo>
                  <a:cubicBezTo>
                    <a:pt x="31975" y="0"/>
                    <a:pt x="0" y="31985"/>
                    <a:pt x="0" y="71438"/>
                  </a:cubicBezTo>
                  <a:cubicBezTo>
                    <a:pt x="0" y="110890"/>
                    <a:pt x="31975" y="142875"/>
                    <a:pt x="71438" y="142875"/>
                  </a:cubicBezTo>
                  <a:lnTo>
                    <a:pt x="338642" y="142875"/>
                  </a:lnTo>
                  <a:cubicBezTo>
                    <a:pt x="378105" y="142875"/>
                    <a:pt x="410080" y="110890"/>
                    <a:pt x="410080" y="71438"/>
                  </a:cubicBezTo>
                  <a:cubicBezTo>
                    <a:pt x="410080" y="31985"/>
                    <a:pt x="378105" y="0"/>
                    <a:pt x="338642" y="0"/>
                  </a:cubicBezTo>
                  <a:close/>
                </a:path>
              </a:pathLst>
            </a:custGeom>
            <a:grpFill/>
            <a:ln w="3175" cap="flat">
              <a:solidFill>
                <a:schemeClr val="bg1"/>
              </a:solidFill>
              <a:prstDash val="solid"/>
              <a:miter/>
            </a:ln>
          </p:spPr>
          <p:txBody>
            <a:bodyPr rtlCol="0" anchor="ctr"/>
            <a:lstStyle/>
            <a:p>
              <a:endParaRPr lang="en-US"/>
            </a:p>
          </p:txBody>
        </p:sp>
      </p:grpSp>
      <p:sp>
        <p:nvSpPr>
          <p:cNvPr id="6" name="TextBox 5">
            <a:extLst>
              <a:ext uri="{FF2B5EF4-FFF2-40B4-BE49-F238E27FC236}">
                <a16:creationId xmlns:a16="http://schemas.microsoft.com/office/drawing/2014/main" id="{373591AE-2CDD-C2DD-749A-52E307797851}"/>
              </a:ext>
            </a:extLst>
          </p:cNvPr>
          <p:cNvSpPr txBox="1"/>
          <p:nvPr/>
        </p:nvSpPr>
        <p:spPr>
          <a:xfrm>
            <a:off x="6471313" y="1254376"/>
            <a:ext cx="4867701" cy="461665"/>
          </a:xfrm>
          <a:prstGeom prst="rect">
            <a:avLst/>
          </a:prstGeom>
          <a:noFill/>
          <a:ln>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0F0F0F"/>
                </a:solidFill>
                <a:ea typeface="+mn-lt"/>
                <a:cs typeface="+mn-lt"/>
              </a:rPr>
              <a:t>Q: What's a creative out-of-the-box way to reach this persona thru marketing?</a:t>
            </a:r>
            <a:endParaRPr lang="en-US"/>
          </a:p>
        </p:txBody>
      </p:sp>
      <p:sp>
        <p:nvSpPr>
          <p:cNvPr id="7" name="TextBox 6">
            <a:extLst>
              <a:ext uri="{FF2B5EF4-FFF2-40B4-BE49-F238E27FC236}">
                <a16:creationId xmlns:a16="http://schemas.microsoft.com/office/drawing/2014/main" id="{F32350C9-4EA4-C885-FC64-D8CCF4A815E3}"/>
              </a:ext>
            </a:extLst>
          </p:cNvPr>
          <p:cNvSpPr txBox="1"/>
          <p:nvPr/>
        </p:nvSpPr>
        <p:spPr>
          <a:xfrm>
            <a:off x="668028" y="1246679"/>
            <a:ext cx="5424984" cy="461665"/>
          </a:xfrm>
          <a:prstGeom prst="rect">
            <a:avLst/>
          </a:prstGeom>
          <a:noFill/>
          <a:ln>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0F0F0F"/>
                </a:solidFill>
                <a:ea typeface="+mn-lt"/>
                <a:cs typeface="+mn-lt"/>
              </a:rPr>
              <a:t>Q: Please create a person for the winery target buyer for the labels. Include their demographics and other information that would be helpful for marketing purposes.</a:t>
            </a:r>
            <a:endParaRPr lang="en-US"/>
          </a:p>
        </p:txBody>
      </p:sp>
      <p:pic>
        <p:nvPicPr>
          <p:cNvPr id="2" name="Picture 1" descr="A screenshot of a white text&#10;&#10;Description automatically generated">
            <a:extLst>
              <a:ext uri="{FF2B5EF4-FFF2-40B4-BE49-F238E27FC236}">
                <a16:creationId xmlns:a16="http://schemas.microsoft.com/office/drawing/2014/main" id="{29D563C0-3770-6B4D-65DD-C6BB4F9A4132}"/>
              </a:ext>
            </a:extLst>
          </p:cNvPr>
          <p:cNvPicPr>
            <a:picLocks noChangeAspect="1"/>
          </p:cNvPicPr>
          <p:nvPr/>
        </p:nvPicPr>
        <p:blipFill rotWithShape="1">
          <a:blip r:embed="rId3"/>
          <a:srcRect l="-24" t="85" r="-21276" b="1148"/>
          <a:stretch/>
        </p:blipFill>
        <p:spPr>
          <a:xfrm>
            <a:off x="669082" y="1839736"/>
            <a:ext cx="5425251" cy="4468449"/>
          </a:xfrm>
          <a:prstGeom prst="rect">
            <a:avLst/>
          </a:prstGeom>
          <a:ln>
            <a:solidFill>
              <a:schemeClr val="accent2"/>
            </a:solidFill>
          </a:ln>
        </p:spPr>
      </p:pic>
      <p:pic>
        <p:nvPicPr>
          <p:cNvPr id="5" name="Picture 4" descr="A screenshot of a white paper&#10;&#10;Description automatically generated">
            <a:extLst>
              <a:ext uri="{FF2B5EF4-FFF2-40B4-BE49-F238E27FC236}">
                <a16:creationId xmlns:a16="http://schemas.microsoft.com/office/drawing/2014/main" id="{06873EFA-E73B-73F5-17F5-5BEBB323C220}"/>
              </a:ext>
            </a:extLst>
          </p:cNvPr>
          <p:cNvPicPr>
            <a:picLocks noChangeAspect="1"/>
          </p:cNvPicPr>
          <p:nvPr/>
        </p:nvPicPr>
        <p:blipFill rotWithShape="1">
          <a:blip r:embed="rId4"/>
          <a:srcRect r="-11691" b="-175"/>
          <a:stretch/>
        </p:blipFill>
        <p:spPr>
          <a:xfrm>
            <a:off x="6469839" y="1839737"/>
            <a:ext cx="4867956" cy="4463778"/>
          </a:xfrm>
          <a:prstGeom prst="rect">
            <a:avLst/>
          </a:prstGeom>
          <a:ln>
            <a:solidFill>
              <a:schemeClr val="accent2"/>
            </a:solidFill>
          </a:ln>
        </p:spPr>
      </p:pic>
    </p:spTree>
    <p:extLst>
      <p:ext uri="{BB962C8B-B14F-4D97-AF65-F5344CB8AC3E}">
        <p14:creationId xmlns:p14="http://schemas.microsoft.com/office/powerpoint/2010/main" val="3547852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4F379-3617-1494-2F7C-DE24C6AE39EC}"/>
            </a:ext>
          </a:extLst>
        </p:cNvPr>
        <p:cNvGrpSpPr/>
        <p:nvPr/>
      </p:nvGrpSpPr>
      <p:grpSpPr>
        <a:xfrm>
          <a:off x="0" y="0"/>
          <a:ext cx="0" cy="0"/>
          <a:chOff x="0" y="0"/>
          <a:chExt cx="0" cy="0"/>
        </a:xfrm>
      </p:grpSpPr>
      <p:pic>
        <p:nvPicPr>
          <p:cNvPr id="10" name="Picture 9" descr="A screenshot of a computer&#10;&#10;Description automatically generated">
            <a:extLst>
              <a:ext uri="{FF2B5EF4-FFF2-40B4-BE49-F238E27FC236}">
                <a16:creationId xmlns:a16="http://schemas.microsoft.com/office/drawing/2014/main" id="{EB488F49-54F2-6E64-E7FC-352B56E6FB2F}"/>
              </a:ext>
            </a:extLst>
          </p:cNvPr>
          <p:cNvPicPr>
            <a:picLocks noChangeAspect="1"/>
          </p:cNvPicPr>
          <p:nvPr/>
        </p:nvPicPr>
        <p:blipFill rotWithShape="1">
          <a:blip r:embed="rId3"/>
          <a:srcRect l="19383" t="6096" r="26285" b="2224"/>
          <a:stretch/>
        </p:blipFill>
        <p:spPr>
          <a:xfrm>
            <a:off x="6923455" y="1775949"/>
            <a:ext cx="4777913" cy="4791560"/>
          </a:xfrm>
          <a:prstGeom prst="rect">
            <a:avLst/>
          </a:prstGeom>
          <a:ln>
            <a:solidFill>
              <a:schemeClr val="accent2"/>
            </a:solidFill>
          </a:ln>
        </p:spPr>
      </p:pic>
      <p:sp>
        <p:nvSpPr>
          <p:cNvPr id="8" name="Title 1">
            <a:extLst>
              <a:ext uri="{FF2B5EF4-FFF2-40B4-BE49-F238E27FC236}">
                <a16:creationId xmlns:a16="http://schemas.microsoft.com/office/drawing/2014/main" id="{ECB9C745-C2FC-1316-BDC0-3F0124437170}"/>
              </a:ext>
            </a:extLst>
          </p:cNvPr>
          <p:cNvSpPr txBox="1">
            <a:spLocks/>
          </p:cNvSpPr>
          <p:nvPr/>
        </p:nvSpPr>
        <p:spPr>
          <a:xfrm>
            <a:off x="568387"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a:solidFill>
                  <a:srgbClr val="54575A"/>
                </a:solidFill>
                <a:latin typeface="Roboto"/>
                <a:ea typeface="+mj-lt"/>
                <a:cs typeface="+mj-lt"/>
              </a:rPr>
              <a:t>AI Content Creation: Ideas &amp; Enhancement</a:t>
            </a:r>
            <a:endParaRPr lang="en-US">
              <a:latin typeface="Roboto"/>
            </a:endParaRPr>
          </a:p>
        </p:txBody>
      </p:sp>
      <p:sp>
        <p:nvSpPr>
          <p:cNvPr id="184" name="Rectangle 183">
            <a:extLst>
              <a:ext uri="{FF2B5EF4-FFF2-40B4-BE49-F238E27FC236}">
                <a16:creationId xmlns:a16="http://schemas.microsoft.com/office/drawing/2014/main" id="{775E195B-867C-3464-8943-1E12D7FB0D91}"/>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CF33189-9083-A060-EF2F-52D28C043B04}"/>
              </a:ext>
            </a:extLst>
          </p:cNvPr>
          <p:cNvSpPr txBox="1"/>
          <p:nvPr/>
        </p:nvSpPr>
        <p:spPr>
          <a:xfrm>
            <a:off x="6923170" y="1112875"/>
            <a:ext cx="477835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b="1">
                <a:solidFill>
                  <a:srgbClr val="0094B6"/>
                </a:solidFill>
                <a:ea typeface="+mn-lt"/>
                <a:cs typeface="+mn-lt"/>
                <a:hlinkClick r:id="rId4">
                  <a:extLst>
                    <a:ext uri="{A12FA001-AC4F-418D-AE19-62706E023703}">
                      <ahyp:hlinkClr xmlns:ahyp="http://schemas.microsoft.com/office/drawing/2018/hyperlinkcolor" val="tx"/>
                    </a:ext>
                  </a:extLst>
                </a:hlinkClick>
              </a:rPr>
              <a:t>AI marketing statistics</a:t>
            </a:r>
            <a:r>
              <a:rPr lang="en-US" sz="1500">
                <a:solidFill>
                  <a:srgbClr val="0094B6"/>
                </a:solidFill>
                <a:latin typeface="Georgia"/>
              </a:rPr>
              <a:t> show that over 44% of small businesses are already using AI to create content.</a:t>
            </a:r>
            <a:endParaRPr lang="en-US">
              <a:solidFill>
                <a:srgbClr val="0094B6"/>
              </a:solidFill>
              <a:ea typeface="Calibri"/>
              <a:cs typeface="Calibri"/>
            </a:endParaRPr>
          </a:p>
        </p:txBody>
      </p:sp>
      <p:sp>
        <p:nvSpPr>
          <p:cNvPr id="4" name="Content Placeholder 2">
            <a:extLst>
              <a:ext uri="{FF2B5EF4-FFF2-40B4-BE49-F238E27FC236}">
                <a16:creationId xmlns:a16="http://schemas.microsoft.com/office/drawing/2014/main" id="{5A818E4A-16F8-8531-17B7-1DBFF2E604AA}"/>
              </a:ext>
            </a:extLst>
          </p:cNvPr>
          <p:cNvSpPr txBox="1">
            <a:spLocks/>
          </p:cNvSpPr>
          <p:nvPr/>
        </p:nvSpPr>
        <p:spPr>
          <a:xfrm>
            <a:off x="568856" y="1218514"/>
            <a:ext cx="6313726" cy="496727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spcBef>
                <a:spcPts val="0"/>
              </a:spcBef>
              <a:spcAft>
                <a:spcPts val="1000"/>
              </a:spcAft>
              <a:buChar char="•"/>
            </a:pPr>
            <a:r>
              <a:rPr lang="en-US" sz="2000">
                <a:latin typeface="Roboto"/>
                <a:ea typeface="+mn-lt"/>
                <a:cs typeface="+mn-lt"/>
              </a:rPr>
              <a:t>AI can save time and resources </a:t>
            </a:r>
            <a:endParaRPr lang="en-US" sz="2000">
              <a:latin typeface="Roboto"/>
              <a:ea typeface="Calibri" panose="020F0502020204030204"/>
              <a:cs typeface="Calibri" panose="020F0502020204030204"/>
            </a:endParaRPr>
          </a:p>
          <a:p>
            <a:pPr marL="342900" indent="-342900" algn="l">
              <a:lnSpc>
                <a:spcPct val="100000"/>
              </a:lnSpc>
              <a:spcBef>
                <a:spcPts val="0"/>
              </a:spcBef>
              <a:spcAft>
                <a:spcPts val="1000"/>
              </a:spcAft>
              <a:buChar char="•"/>
            </a:pPr>
            <a:r>
              <a:rPr lang="en-US" sz="2000">
                <a:latin typeface="Roboto"/>
                <a:ea typeface="+mn-lt"/>
                <a:cs typeface="+mn-lt"/>
              </a:rPr>
              <a:t>Create high-quality content </a:t>
            </a:r>
            <a:endParaRPr lang="en-US" sz="2000">
              <a:latin typeface="Roboto"/>
              <a:ea typeface="Calibri" panose="020F0502020204030204"/>
              <a:cs typeface="Calibri" panose="020F0502020204030204"/>
            </a:endParaRPr>
          </a:p>
          <a:p>
            <a:pPr marL="342900" indent="-342900" algn="l">
              <a:lnSpc>
                <a:spcPct val="100000"/>
              </a:lnSpc>
              <a:spcBef>
                <a:spcPts val="0"/>
              </a:spcBef>
              <a:spcAft>
                <a:spcPts val="1000"/>
              </a:spcAft>
              <a:buChar char="•"/>
            </a:pPr>
            <a:r>
              <a:rPr lang="en-US" sz="2000">
                <a:latin typeface="Roboto"/>
                <a:ea typeface="+mn-lt"/>
                <a:cs typeface="+mn-lt"/>
              </a:rPr>
              <a:t>Still requires human expertise </a:t>
            </a:r>
            <a:endParaRPr lang="en-US" sz="2000">
              <a:latin typeface="Roboto"/>
              <a:ea typeface="Calibri" panose="020F0502020204030204"/>
              <a:cs typeface="Calibri" panose="020F0502020204030204"/>
            </a:endParaRPr>
          </a:p>
          <a:p>
            <a:pPr marL="342900" indent="-342900" algn="l">
              <a:lnSpc>
                <a:spcPct val="100000"/>
              </a:lnSpc>
              <a:spcBef>
                <a:spcPts val="0"/>
              </a:spcBef>
              <a:spcAft>
                <a:spcPts val="1000"/>
              </a:spcAft>
              <a:buChar char="•"/>
            </a:pPr>
            <a:r>
              <a:rPr lang="en-US" sz="2000">
                <a:latin typeface="Roboto"/>
                <a:ea typeface="+mn-lt"/>
                <a:cs typeface="+mn-lt"/>
              </a:rPr>
              <a:t>Can help businesses create content more efficiently by: </a:t>
            </a:r>
            <a:endParaRPr lang="en-US" sz="2000">
              <a:latin typeface="Roboto"/>
              <a:ea typeface="Calibri" panose="020F0502020204030204"/>
              <a:cs typeface="Calibri" panose="020F0502020204030204"/>
            </a:endParaRPr>
          </a:p>
          <a:p>
            <a:pPr marL="342900" indent="-342900" algn="l">
              <a:lnSpc>
                <a:spcPct val="100000"/>
              </a:lnSpc>
              <a:spcBef>
                <a:spcPts val="0"/>
              </a:spcBef>
              <a:spcAft>
                <a:spcPts val="1000"/>
              </a:spcAft>
              <a:buChar char="•"/>
            </a:pPr>
            <a:r>
              <a:rPr lang="en-US" sz="2000">
                <a:latin typeface="Roboto"/>
                <a:ea typeface="+mn-lt"/>
                <a:cs typeface="+mn-lt"/>
              </a:rPr>
              <a:t>Suggesting topics:</a:t>
            </a:r>
            <a:endParaRPr lang="en-US" sz="2000">
              <a:latin typeface="Roboto"/>
              <a:ea typeface="Calibri" panose="020F0502020204030204"/>
              <a:cs typeface="Calibri" panose="020F0502020204030204"/>
            </a:endParaRPr>
          </a:p>
          <a:p>
            <a:pPr marL="804545" lvl="1" indent="-342900" algn="l">
              <a:lnSpc>
                <a:spcPct val="100000"/>
              </a:lnSpc>
              <a:spcBef>
                <a:spcPts val="0"/>
              </a:spcBef>
              <a:spcAft>
                <a:spcPts val="1000"/>
              </a:spcAft>
              <a:buFont typeface="Courier New" panose="020B0604020202020204" pitchFamily="34" charset="0"/>
              <a:buChar char="o"/>
            </a:pPr>
            <a:r>
              <a:rPr lang="en-US" sz="1600">
                <a:latin typeface="Roboto"/>
                <a:ea typeface="+mn-lt"/>
                <a:cs typeface="+mn-lt"/>
              </a:rPr>
              <a:t>Offering types of content </a:t>
            </a:r>
            <a:r>
              <a:rPr lang="en-US" sz="1600" err="1">
                <a:latin typeface="Roboto"/>
                <a:ea typeface="+mn-lt"/>
                <a:cs typeface="+mn-lt"/>
              </a:rPr>
              <a:t>eg.</a:t>
            </a:r>
            <a:r>
              <a:rPr lang="en-US" sz="1600">
                <a:latin typeface="Roboto"/>
                <a:ea typeface="+mn-lt"/>
                <a:cs typeface="+mn-lt"/>
              </a:rPr>
              <a:t> </a:t>
            </a:r>
            <a:r>
              <a:rPr lang="en-US" sz="1600" err="1">
                <a:latin typeface="Roboto"/>
                <a:ea typeface="+mn-lt"/>
                <a:cs typeface="+mn-lt"/>
              </a:rPr>
              <a:t>Ebook</a:t>
            </a:r>
            <a:r>
              <a:rPr lang="en-US" sz="1600">
                <a:latin typeface="Roboto"/>
                <a:ea typeface="+mn-lt"/>
                <a:cs typeface="+mn-lt"/>
              </a:rPr>
              <a:t>, blog, video </a:t>
            </a:r>
            <a:endParaRPr lang="en-US" sz="1600">
              <a:latin typeface="Roboto"/>
              <a:ea typeface="Calibri" panose="020F0502020204030204"/>
              <a:cs typeface="Calibri" panose="020F0502020204030204"/>
            </a:endParaRPr>
          </a:p>
          <a:p>
            <a:pPr marL="804545" lvl="1" indent="-342900" algn="l">
              <a:lnSpc>
                <a:spcPct val="100000"/>
              </a:lnSpc>
              <a:spcBef>
                <a:spcPts val="0"/>
              </a:spcBef>
              <a:spcAft>
                <a:spcPts val="1000"/>
              </a:spcAft>
              <a:buFont typeface="Courier New" panose="020B0604020202020204" pitchFamily="34" charset="0"/>
              <a:buChar char="o"/>
            </a:pPr>
            <a:r>
              <a:rPr lang="en-US" sz="1600">
                <a:latin typeface="Roboto"/>
                <a:ea typeface="+mn-lt"/>
                <a:cs typeface="+mn-lt"/>
              </a:rPr>
              <a:t>Generating outlines for blog posts, articles, and other content. AI can help small businesses create engaging content, improve SEO, and boost website performance. </a:t>
            </a:r>
            <a:endParaRPr lang="en-US" sz="1600">
              <a:latin typeface="Roboto"/>
              <a:ea typeface="Calibri" panose="020F0502020204030204"/>
              <a:cs typeface="Calibri" panose="020F0502020204030204"/>
            </a:endParaRPr>
          </a:p>
          <a:p>
            <a:pPr marL="804545" lvl="1" indent="-342900" algn="l">
              <a:lnSpc>
                <a:spcPct val="100000"/>
              </a:lnSpc>
              <a:spcBef>
                <a:spcPts val="0"/>
              </a:spcBef>
              <a:spcAft>
                <a:spcPts val="1000"/>
              </a:spcAft>
              <a:buFont typeface="Courier New" panose="020B0604020202020204" pitchFamily="34" charset="0"/>
              <a:buChar char="o"/>
            </a:pPr>
            <a:r>
              <a:rPr lang="en-US" sz="1600">
                <a:latin typeface="Roboto"/>
                <a:ea typeface="+mn-lt"/>
                <a:cs typeface="+mn-lt"/>
              </a:rPr>
              <a:t>AI can also generated keyword analysis, and content performance tracking to improve marketing results </a:t>
            </a:r>
            <a:endParaRPr lang="en-US" sz="1600">
              <a:latin typeface="Roboto"/>
              <a:ea typeface="Calibri" panose="020F0502020204030204"/>
              <a:cs typeface="Calibri" panose="020F0502020204030204"/>
            </a:endParaRPr>
          </a:p>
        </p:txBody>
      </p:sp>
    </p:spTree>
    <p:extLst>
      <p:ext uri="{BB962C8B-B14F-4D97-AF65-F5344CB8AC3E}">
        <p14:creationId xmlns:p14="http://schemas.microsoft.com/office/powerpoint/2010/main" val="800651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7E63E-91E6-6DCD-2EBC-D41C93DBD046}"/>
            </a:ext>
          </a:extLst>
        </p:cNvPr>
        <p:cNvGrpSpPr/>
        <p:nvPr/>
      </p:nvGrpSpPr>
      <p:grpSpPr>
        <a:xfrm>
          <a:off x="0" y="0"/>
          <a:ext cx="0" cy="0"/>
          <a:chOff x="0" y="0"/>
          <a:chExt cx="0" cy="0"/>
        </a:xfrm>
      </p:grpSpPr>
      <p:pic>
        <p:nvPicPr>
          <p:cNvPr id="14" name="Picture 13" descr="A screenshot of a white page&#10;&#10;Description automatically generated">
            <a:extLst>
              <a:ext uri="{FF2B5EF4-FFF2-40B4-BE49-F238E27FC236}">
                <a16:creationId xmlns:a16="http://schemas.microsoft.com/office/drawing/2014/main" id="{E004C366-3E8E-D499-79FD-25C3C4EFD88A}"/>
              </a:ext>
            </a:extLst>
          </p:cNvPr>
          <p:cNvPicPr>
            <a:picLocks noChangeAspect="1"/>
          </p:cNvPicPr>
          <p:nvPr/>
        </p:nvPicPr>
        <p:blipFill rotWithShape="1">
          <a:blip r:embed="rId3"/>
          <a:srcRect l="19759" t="5750" r="24736" b="-715"/>
          <a:stretch/>
        </p:blipFill>
        <p:spPr>
          <a:xfrm>
            <a:off x="7155970" y="1390880"/>
            <a:ext cx="4753244" cy="4907836"/>
          </a:xfrm>
          <a:prstGeom prst="rect">
            <a:avLst/>
          </a:prstGeom>
          <a:ln>
            <a:solidFill>
              <a:schemeClr val="accent2"/>
            </a:solidFill>
          </a:ln>
        </p:spPr>
      </p:pic>
      <p:sp>
        <p:nvSpPr>
          <p:cNvPr id="8" name="Title 1">
            <a:extLst>
              <a:ext uri="{FF2B5EF4-FFF2-40B4-BE49-F238E27FC236}">
                <a16:creationId xmlns:a16="http://schemas.microsoft.com/office/drawing/2014/main" id="{78563477-000C-97DF-DD9D-525D6A30067D}"/>
              </a:ext>
            </a:extLst>
          </p:cNvPr>
          <p:cNvSpPr txBox="1">
            <a:spLocks/>
          </p:cNvSpPr>
          <p:nvPr/>
        </p:nvSpPr>
        <p:spPr>
          <a:xfrm>
            <a:off x="564082" y="330681"/>
            <a:ext cx="6334502"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a:solidFill>
                  <a:srgbClr val="54575A"/>
                </a:solidFill>
                <a:latin typeface="Roboto"/>
                <a:ea typeface="+mj-lt"/>
                <a:cs typeface="+mj-lt"/>
              </a:rPr>
              <a:t>AI Content Creation: Copy</a:t>
            </a:r>
            <a:endParaRPr lang="en-US">
              <a:latin typeface="Roboto"/>
            </a:endParaRPr>
          </a:p>
        </p:txBody>
      </p:sp>
      <p:sp>
        <p:nvSpPr>
          <p:cNvPr id="184" name="Rectangle 183">
            <a:extLst>
              <a:ext uri="{FF2B5EF4-FFF2-40B4-BE49-F238E27FC236}">
                <a16:creationId xmlns:a16="http://schemas.microsoft.com/office/drawing/2014/main" id="{633BBA56-AD5A-1EEA-7DD8-6824650822E5}"/>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6B00305-36B4-4FAE-3C50-8BA20CEFDF1C}"/>
              </a:ext>
            </a:extLst>
          </p:cNvPr>
          <p:cNvSpPr txBox="1"/>
          <p:nvPr/>
        </p:nvSpPr>
        <p:spPr>
          <a:xfrm>
            <a:off x="681276" y="6180989"/>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000">
              <a:latin typeface="Roboto"/>
              <a:ea typeface="Roboto"/>
              <a:cs typeface="Calibri"/>
            </a:endParaRPr>
          </a:p>
        </p:txBody>
      </p:sp>
      <p:grpSp>
        <p:nvGrpSpPr>
          <p:cNvPr id="159" name="Graphic 43">
            <a:extLst>
              <a:ext uri="{FF2B5EF4-FFF2-40B4-BE49-F238E27FC236}">
                <a16:creationId xmlns:a16="http://schemas.microsoft.com/office/drawing/2014/main" id="{803E7D49-F0A0-E5F6-F2A9-03FFFE7519BC}"/>
              </a:ext>
            </a:extLst>
          </p:cNvPr>
          <p:cNvGrpSpPr/>
          <p:nvPr/>
        </p:nvGrpSpPr>
        <p:grpSpPr>
          <a:xfrm>
            <a:off x="11340844" y="4449005"/>
            <a:ext cx="596806" cy="587096"/>
            <a:chOff x="2108641" y="611571"/>
            <a:chExt cx="4876800" cy="4797456"/>
          </a:xfrm>
          <a:solidFill>
            <a:schemeClr val="bg1"/>
          </a:solidFill>
        </p:grpSpPr>
        <p:sp>
          <p:nvSpPr>
            <p:cNvPr id="174" name="Graphic 43">
              <a:extLst>
                <a:ext uri="{FF2B5EF4-FFF2-40B4-BE49-F238E27FC236}">
                  <a16:creationId xmlns:a16="http://schemas.microsoft.com/office/drawing/2014/main" id="{634D062B-7B81-5AEE-4FED-2B9A50C8C955}"/>
                </a:ext>
              </a:extLst>
            </p:cNvPr>
            <p:cNvSpPr/>
            <p:nvPr/>
          </p:nvSpPr>
          <p:spPr>
            <a:xfrm>
              <a:off x="2108641" y="611571"/>
              <a:ext cx="4876800" cy="4797456"/>
            </a:xfrm>
            <a:custGeom>
              <a:avLst/>
              <a:gdLst>
                <a:gd name="connsiteX0" fmla="*/ 4805363 w 4876800"/>
                <a:gd name="connsiteY0" fmla="*/ 3047810 h 4797456"/>
                <a:gd name="connsiteX1" fmla="*/ 4876800 w 4876800"/>
                <a:gd name="connsiteY1" fmla="*/ 2976372 h 4797456"/>
                <a:gd name="connsiteX2" fmla="*/ 4876800 w 4876800"/>
                <a:gd name="connsiteY2" fmla="*/ 1868519 h 4797456"/>
                <a:gd name="connsiteX3" fmla="*/ 4847968 w 4876800"/>
                <a:gd name="connsiteY3" fmla="*/ 1811169 h 4797456"/>
                <a:gd name="connsiteX4" fmla="*/ 4033838 w 4876800"/>
                <a:gd name="connsiteY4" fmla="*/ 1206332 h 4797456"/>
                <a:gd name="connsiteX5" fmla="*/ 4033838 w 4876800"/>
                <a:gd name="connsiteY5" fmla="*/ 325469 h 4797456"/>
                <a:gd name="connsiteX6" fmla="*/ 3708368 w 4876800"/>
                <a:gd name="connsiteY6" fmla="*/ 0 h 4797456"/>
                <a:gd name="connsiteX7" fmla="*/ 2542413 w 4876800"/>
                <a:gd name="connsiteY7" fmla="*/ 0 h 4797456"/>
                <a:gd name="connsiteX8" fmla="*/ 2470976 w 4876800"/>
                <a:gd name="connsiteY8" fmla="*/ 71438 h 4797456"/>
                <a:gd name="connsiteX9" fmla="*/ 2542413 w 4876800"/>
                <a:gd name="connsiteY9" fmla="*/ 142875 h 4797456"/>
                <a:gd name="connsiteX10" fmla="*/ 3708368 w 4876800"/>
                <a:gd name="connsiteY10" fmla="*/ 142875 h 4797456"/>
                <a:gd name="connsiteX11" fmla="*/ 3890963 w 4876800"/>
                <a:gd name="connsiteY11" fmla="*/ 325469 h 4797456"/>
                <a:gd name="connsiteX12" fmla="*/ 3890963 w 4876800"/>
                <a:gd name="connsiteY12" fmla="*/ 2576360 h 4797456"/>
                <a:gd name="connsiteX13" fmla="*/ 3151070 w 4876800"/>
                <a:gd name="connsiteY13" fmla="*/ 3226041 h 4797456"/>
                <a:gd name="connsiteX14" fmla="*/ 1731874 w 4876800"/>
                <a:gd name="connsiteY14" fmla="*/ 3225889 h 4797456"/>
                <a:gd name="connsiteX15" fmla="*/ 985847 w 4876800"/>
                <a:gd name="connsiteY15" fmla="*/ 2573427 h 4797456"/>
                <a:gd name="connsiteX16" fmla="*/ 985847 w 4876800"/>
                <a:gd name="connsiteY16" fmla="*/ 325469 h 4797456"/>
                <a:gd name="connsiteX17" fmla="*/ 1168441 w 4876800"/>
                <a:gd name="connsiteY17" fmla="*/ 142875 h 4797456"/>
                <a:gd name="connsiteX18" fmla="*/ 2231041 w 4876800"/>
                <a:gd name="connsiteY18" fmla="*/ 142875 h 4797456"/>
                <a:gd name="connsiteX19" fmla="*/ 2302478 w 4876800"/>
                <a:gd name="connsiteY19" fmla="*/ 71438 h 4797456"/>
                <a:gd name="connsiteX20" fmla="*/ 2231041 w 4876800"/>
                <a:gd name="connsiteY20" fmla="*/ 0 h 4797456"/>
                <a:gd name="connsiteX21" fmla="*/ 1168432 w 4876800"/>
                <a:gd name="connsiteY21" fmla="*/ 0 h 4797456"/>
                <a:gd name="connsiteX22" fmla="*/ 842963 w 4876800"/>
                <a:gd name="connsiteY22" fmla="*/ 325469 h 4797456"/>
                <a:gd name="connsiteX23" fmla="*/ 842963 w 4876800"/>
                <a:gd name="connsiteY23" fmla="*/ 1170318 h 4797456"/>
                <a:gd name="connsiteX24" fmla="*/ 27251 w 4876800"/>
                <a:gd name="connsiteY24" fmla="*/ 1812379 h 4797456"/>
                <a:gd name="connsiteX25" fmla="*/ 0 w 4876800"/>
                <a:gd name="connsiteY25" fmla="*/ 1868519 h 4797456"/>
                <a:gd name="connsiteX26" fmla="*/ 0 w 4876800"/>
                <a:gd name="connsiteY26" fmla="*/ 4440269 h 4797456"/>
                <a:gd name="connsiteX27" fmla="*/ 111300 w 4876800"/>
                <a:gd name="connsiteY27" fmla="*/ 4699235 h 4797456"/>
                <a:gd name="connsiteX28" fmla="*/ 357188 w 4876800"/>
                <a:gd name="connsiteY28" fmla="*/ 4797457 h 4797456"/>
                <a:gd name="connsiteX29" fmla="*/ 4519613 w 4876800"/>
                <a:gd name="connsiteY29" fmla="*/ 4797457 h 4797456"/>
                <a:gd name="connsiteX30" fmla="*/ 4765463 w 4876800"/>
                <a:gd name="connsiteY30" fmla="*/ 4699283 h 4797456"/>
                <a:gd name="connsiteX31" fmla="*/ 4876800 w 4876800"/>
                <a:gd name="connsiteY31" fmla="*/ 4440269 h 4797456"/>
                <a:gd name="connsiteX32" fmla="*/ 4876800 w 4876800"/>
                <a:gd name="connsiteY32" fmla="*/ 3287744 h 4797456"/>
                <a:gd name="connsiteX33" fmla="*/ 4805363 w 4876800"/>
                <a:gd name="connsiteY33" fmla="*/ 3216307 h 4797456"/>
                <a:gd name="connsiteX34" fmla="*/ 4733925 w 4876800"/>
                <a:gd name="connsiteY34" fmla="*/ 3287744 h 4797456"/>
                <a:gd name="connsiteX35" fmla="*/ 4733925 w 4876800"/>
                <a:gd name="connsiteY35" fmla="*/ 4440269 h 4797456"/>
                <a:gd name="connsiteX36" fmla="*/ 4707112 w 4876800"/>
                <a:gd name="connsiteY36" fmla="*/ 4544311 h 4797456"/>
                <a:gd name="connsiteX37" fmla="*/ 3286487 w 4876800"/>
                <a:gd name="connsiteY37" fmla="*/ 3297260 h 4797456"/>
                <a:gd name="connsiteX38" fmla="*/ 4733925 w 4876800"/>
                <a:gd name="connsiteY38" fmla="*/ 2026310 h 4797456"/>
                <a:gd name="connsiteX39" fmla="*/ 4733925 w 4876800"/>
                <a:gd name="connsiteY39" fmla="*/ 2976372 h 4797456"/>
                <a:gd name="connsiteX40" fmla="*/ 4805363 w 4876800"/>
                <a:gd name="connsiteY40" fmla="*/ 3047810 h 4797456"/>
                <a:gd name="connsiteX41" fmla="*/ 4033838 w 4876800"/>
                <a:gd name="connsiteY41" fmla="*/ 1384316 h 4797456"/>
                <a:gd name="connsiteX42" fmla="*/ 4691815 w 4876800"/>
                <a:gd name="connsiteY42" fmla="*/ 1873148 h 4797456"/>
                <a:gd name="connsiteX43" fmla="*/ 4033838 w 4876800"/>
                <a:gd name="connsiteY43" fmla="*/ 2450906 h 4797456"/>
                <a:gd name="connsiteX44" fmla="*/ 842963 w 4876800"/>
                <a:gd name="connsiteY44" fmla="*/ 2448459 h 4797456"/>
                <a:gd name="connsiteX45" fmla="*/ 183251 w 4876800"/>
                <a:gd name="connsiteY45" fmla="*/ 1871415 h 4797456"/>
                <a:gd name="connsiteX46" fmla="*/ 842963 w 4876800"/>
                <a:gd name="connsiteY46" fmla="*/ 1352150 h 4797456"/>
                <a:gd name="connsiteX47" fmla="*/ 357188 w 4876800"/>
                <a:gd name="connsiteY47" fmla="*/ 4654582 h 4797456"/>
                <a:gd name="connsiteX48" fmla="*/ 278140 w 4876800"/>
                <a:gd name="connsiteY48" fmla="*/ 4639485 h 4797456"/>
                <a:gd name="connsiteX49" fmla="*/ 1106300 w 4876800"/>
                <a:gd name="connsiteY49" fmla="*/ 3915509 h 4797456"/>
                <a:gd name="connsiteX50" fmla="*/ 1113063 w 4876800"/>
                <a:gd name="connsiteY50" fmla="*/ 3814705 h 4797456"/>
                <a:gd name="connsiteX51" fmla="*/ 1012260 w 4876800"/>
                <a:gd name="connsiteY51" fmla="*/ 3807943 h 4797456"/>
                <a:gd name="connsiteX52" fmla="*/ 169774 w 4876800"/>
                <a:gd name="connsiteY52" fmla="*/ 4544444 h 4797456"/>
                <a:gd name="connsiteX53" fmla="*/ 142875 w 4876800"/>
                <a:gd name="connsiteY53" fmla="*/ 4440269 h 4797456"/>
                <a:gd name="connsiteX54" fmla="*/ 142875 w 4876800"/>
                <a:gd name="connsiteY54" fmla="*/ 2025910 h 4797456"/>
                <a:gd name="connsiteX55" fmla="*/ 867366 w 4876800"/>
                <a:gd name="connsiteY55" fmla="*/ 2659618 h 4797456"/>
                <a:gd name="connsiteX56" fmla="*/ 867375 w 4876800"/>
                <a:gd name="connsiteY56" fmla="*/ 2659628 h 4797456"/>
                <a:gd name="connsiteX57" fmla="*/ 1596438 w 4876800"/>
                <a:gd name="connsiteY57" fmla="*/ 3297250 h 4797456"/>
                <a:gd name="connsiteX58" fmla="*/ 1323632 w 4876800"/>
                <a:gd name="connsiteY58" fmla="*/ 3535709 h 4797456"/>
                <a:gd name="connsiteX59" fmla="*/ 1299210 w 4876800"/>
                <a:gd name="connsiteY59" fmla="*/ 3589592 h 4797456"/>
                <a:gd name="connsiteX60" fmla="*/ 1370648 w 4876800"/>
                <a:gd name="connsiteY60" fmla="*/ 3660981 h 4797456"/>
                <a:gd name="connsiteX61" fmla="*/ 1418892 w 4876800"/>
                <a:gd name="connsiteY61" fmla="*/ 3642198 h 4797456"/>
                <a:gd name="connsiteX62" fmla="*/ 1731731 w 4876800"/>
                <a:gd name="connsiteY62" fmla="*/ 3368754 h 4797456"/>
                <a:gd name="connsiteX63" fmla="*/ 3151527 w 4876800"/>
                <a:gd name="connsiteY63" fmla="*/ 3368897 h 4797456"/>
                <a:gd name="connsiteX64" fmla="*/ 4598880 w 4876800"/>
                <a:gd name="connsiteY64" fmla="*/ 4639399 h 4797456"/>
                <a:gd name="connsiteX65" fmla="*/ 4519613 w 4876800"/>
                <a:gd name="connsiteY65" fmla="*/ 4654573 h 4797456"/>
                <a:gd name="connsiteX66" fmla="*/ 357188 w 4876800"/>
                <a:gd name="connsiteY66" fmla="*/ 4654573 h 47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876800" h="4797456">
                  <a:moveTo>
                    <a:pt x="4805363" y="3047810"/>
                  </a:moveTo>
                  <a:cubicBezTo>
                    <a:pt x="4844825" y="3047810"/>
                    <a:pt x="4876800" y="3015825"/>
                    <a:pt x="4876800" y="2976372"/>
                  </a:cubicBezTo>
                  <a:lnTo>
                    <a:pt x="4876800" y="1868519"/>
                  </a:lnTo>
                  <a:cubicBezTo>
                    <a:pt x="4876800" y="1845917"/>
                    <a:pt x="4866104" y="1824657"/>
                    <a:pt x="4847968" y="1811169"/>
                  </a:cubicBezTo>
                  <a:lnTo>
                    <a:pt x="4033838" y="1206332"/>
                  </a:lnTo>
                  <a:lnTo>
                    <a:pt x="4033838" y="325469"/>
                  </a:lnTo>
                  <a:cubicBezTo>
                    <a:pt x="4033838" y="146009"/>
                    <a:pt x="3887838" y="0"/>
                    <a:pt x="3708368" y="0"/>
                  </a:cubicBezTo>
                  <a:lnTo>
                    <a:pt x="2542413" y="0"/>
                  </a:lnTo>
                  <a:cubicBezTo>
                    <a:pt x="2502951" y="0"/>
                    <a:pt x="2470976" y="31985"/>
                    <a:pt x="2470976" y="71438"/>
                  </a:cubicBezTo>
                  <a:cubicBezTo>
                    <a:pt x="2470976" y="110890"/>
                    <a:pt x="2502951" y="142875"/>
                    <a:pt x="2542413" y="142875"/>
                  </a:cubicBezTo>
                  <a:lnTo>
                    <a:pt x="3708368" y="142875"/>
                  </a:lnTo>
                  <a:cubicBezTo>
                    <a:pt x="3809048" y="142875"/>
                    <a:pt x="3890963" y="224790"/>
                    <a:pt x="3890963" y="325469"/>
                  </a:cubicBezTo>
                  <a:lnTo>
                    <a:pt x="3890963" y="2576360"/>
                  </a:lnTo>
                  <a:lnTo>
                    <a:pt x="3151070" y="3226041"/>
                  </a:lnTo>
                  <a:cubicBezTo>
                    <a:pt x="2856405" y="3227965"/>
                    <a:pt x="1903667" y="3226232"/>
                    <a:pt x="1731874" y="3225889"/>
                  </a:cubicBezTo>
                  <a:lnTo>
                    <a:pt x="985847" y="2573427"/>
                  </a:lnTo>
                  <a:lnTo>
                    <a:pt x="985847" y="325469"/>
                  </a:lnTo>
                  <a:cubicBezTo>
                    <a:pt x="985847" y="224790"/>
                    <a:pt x="1067762" y="142875"/>
                    <a:pt x="1168441" y="142875"/>
                  </a:cubicBezTo>
                  <a:lnTo>
                    <a:pt x="2231041" y="142875"/>
                  </a:lnTo>
                  <a:cubicBezTo>
                    <a:pt x="2270503" y="142875"/>
                    <a:pt x="2302478" y="110890"/>
                    <a:pt x="2302478" y="71438"/>
                  </a:cubicBezTo>
                  <a:cubicBezTo>
                    <a:pt x="2302478" y="31985"/>
                    <a:pt x="2270503" y="0"/>
                    <a:pt x="2231041" y="0"/>
                  </a:cubicBezTo>
                  <a:lnTo>
                    <a:pt x="1168432" y="0"/>
                  </a:lnTo>
                  <a:cubicBezTo>
                    <a:pt x="988962" y="0"/>
                    <a:pt x="842963" y="146009"/>
                    <a:pt x="842963" y="325469"/>
                  </a:cubicBezTo>
                  <a:lnTo>
                    <a:pt x="842963" y="1170318"/>
                  </a:lnTo>
                  <a:lnTo>
                    <a:pt x="27251" y="1812379"/>
                  </a:lnTo>
                  <a:cubicBezTo>
                    <a:pt x="10049" y="1825933"/>
                    <a:pt x="0" y="1846621"/>
                    <a:pt x="0" y="1868519"/>
                  </a:cubicBezTo>
                  <a:lnTo>
                    <a:pt x="0" y="4440269"/>
                  </a:lnTo>
                  <a:cubicBezTo>
                    <a:pt x="0" y="4537796"/>
                    <a:pt x="40586" y="4632208"/>
                    <a:pt x="111300" y="4699235"/>
                  </a:cubicBezTo>
                  <a:cubicBezTo>
                    <a:pt x="178003" y="4762567"/>
                    <a:pt x="265328" y="4797457"/>
                    <a:pt x="357188" y="4797457"/>
                  </a:cubicBezTo>
                  <a:lnTo>
                    <a:pt x="4519613" y="4797457"/>
                  </a:lnTo>
                  <a:cubicBezTo>
                    <a:pt x="4611481" y="4797457"/>
                    <a:pt x="4698806" y="4762576"/>
                    <a:pt x="4765463" y="4699283"/>
                  </a:cubicBezTo>
                  <a:cubicBezTo>
                    <a:pt x="4836224" y="4632208"/>
                    <a:pt x="4876800" y="4537796"/>
                    <a:pt x="4876800" y="4440269"/>
                  </a:cubicBezTo>
                  <a:lnTo>
                    <a:pt x="4876800" y="3287744"/>
                  </a:lnTo>
                  <a:cubicBezTo>
                    <a:pt x="4876800" y="3248292"/>
                    <a:pt x="4844825" y="3216307"/>
                    <a:pt x="4805363" y="3216307"/>
                  </a:cubicBezTo>
                  <a:cubicBezTo>
                    <a:pt x="4765901" y="3216307"/>
                    <a:pt x="4733925" y="3248292"/>
                    <a:pt x="4733925" y="3287744"/>
                  </a:cubicBezTo>
                  <a:lnTo>
                    <a:pt x="4733925" y="4440269"/>
                  </a:lnTo>
                  <a:cubicBezTo>
                    <a:pt x="4733925" y="4477417"/>
                    <a:pt x="4724629" y="4512926"/>
                    <a:pt x="4707112" y="4544311"/>
                  </a:cubicBezTo>
                  <a:lnTo>
                    <a:pt x="3286487" y="3297260"/>
                  </a:lnTo>
                  <a:lnTo>
                    <a:pt x="4733925" y="2026310"/>
                  </a:lnTo>
                  <a:lnTo>
                    <a:pt x="4733925" y="2976372"/>
                  </a:lnTo>
                  <a:cubicBezTo>
                    <a:pt x="4733925" y="3015825"/>
                    <a:pt x="4765901" y="3047810"/>
                    <a:pt x="4805363" y="3047810"/>
                  </a:cubicBezTo>
                  <a:close/>
                  <a:moveTo>
                    <a:pt x="4033838" y="1384316"/>
                  </a:moveTo>
                  <a:lnTo>
                    <a:pt x="4691815" y="1873148"/>
                  </a:lnTo>
                  <a:lnTo>
                    <a:pt x="4033838" y="2450906"/>
                  </a:lnTo>
                  <a:close/>
                  <a:moveTo>
                    <a:pt x="842963" y="2448459"/>
                  </a:moveTo>
                  <a:lnTo>
                    <a:pt x="183251" y="1871415"/>
                  </a:lnTo>
                  <a:lnTo>
                    <a:pt x="842963" y="1352150"/>
                  </a:lnTo>
                  <a:close/>
                  <a:moveTo>
                    <a:pt x="357188" y="4654582"/>
                  </a:moveTo>
                  <a:cubicBezTo>
                    <a:pt x="329765" y="4654582"/>
                    <a:pt x="303028" y="4649381"/>
                    <a:pt x="278140" y="4639485"/>
                  </a:cubicBezTo>
                  <a:lnTo>
                    <a:pt x="1106300" y="3915509"/>
                  </a:lnTo>
                  <a:cubicBezTo>
                    <a:pt x="1135999" y="3889543"/>
                    <a:pt x="1139038" y="3844414"/>
                    <a:pt x="1113063" y="3814705"/>
                  </a:cubicBezTo>
                  <a:cubicBezTo>
                    <a:pt x="1087098" y="3784997"/>
                    <a:pt x="1041968" y="3781977"/>
                    <a:pt x="1012260" y="3807943"/>
                  </a:cubicBezTo>
                  <a:lnTo>
                    <a:pt x="169774" y="4544444"/>
                  </a:lnTo>
                  <a:cubicBezTo>
                    <a:pt x="152200" y="4513031"/>
                    <a:pt x="142875" y="4477474"/>
                    <a:pt x="142875" y="4440269"/>
                  </a:cubicBezTo>
                  <a:lnTo>
                    <a:pt x="142875" y="2025910"/>
                  </a:lnTo>
                  <a:lnTo>
                    <a:pt x="867366" y="2659618"/>
                  </a:lnTo>
                  <a:cubicBezTo>
                    <a:pt x="867366" y="2659618"/>
                    <a:pt x="867375" y="2659628"/>
                    <a:pt x="867375" y="2659628"/>
                  </a:cubicBezTo>
                  <a:lnTo>
                    <a:pt x="1596438" y="3297250"/>
                  </a:lnTo>
                  <a:lnTo>
                    <a:pt x="1323632" y="3535709"/>
                  </a:lnTo>
                  <a:cubicBezTo>
                    <a:pt x="1308106" y="3549272"/>
                    <a:pt x="1299210" y="3568979"/>
                    <a:pt x="1299210" y="3589592"/>
                  </a:cubicBezTo>
                  <a:cubicBezTo>
                    <a:pt x="1299210" y="3629044"/>
                    <a:pt x="1331186" y="3660981"/>
                    <a:pt x="1370648" y="3660981"/>
                  </a:cubicBezTo>
                  <a:cubicBezTo>
                    <a:pt x="1389250" y="3660981"/>
                    <a:pt x="1406185" y="3653857"/>
                    <a:pt x="1418892" y="3642198"/>
                  </a:cubicBezTo>
                  <a:lnTo>
                    <a:pt x="1731731" y="3368754"/>
                  </a:lnTo>
                  <a:cubicBezTo>
                    <a:pt x="1904381" y="3369088"/>
                    <a:pt x="2855452" y="3370831"/>
                    <a:pt x="3151527" y="3368897"/>
                  </a:cubicBezTo>
                  <a:lnTo>
                    <a:pt x="4598880" y="4639399"/>
                  </a:lnTo>
                  <a:cubicBezTo>
                    <a:pt x="4573934" y="4649353"/>
                    <a:pt x="4547111" y="4654573"/>
                    <a:pt x="4519613" y="4654573"/>
                  </a:cubicBezTo>
                  <a:lnTo>
                    <a:pt x="357188" y="4654573"/>
                  </a:lnTo>
                  <a:close/>
                </a:path>
              </a:pathLst>
            </a:custGeom>
            <a:grpFill/>
            <a:ln w="3175" cap="flat">
              <a:solidFill>
                <a:schemeClr val="bg1"/>
              </a:solidFill>
              <a:prstDash val="solid"/>
              <a:miter/>
            </a:ln>
          </p:spPr>
          <p:txBody>
            <a:bodyPr rtlCol="0" anchor="ctr"/>
            <a:lstStyle/>
            <a:p>
              <a:endParaRPr lang="en-US"/>
            </a:p>
          </p:txBody>
        </p:sp>
        <p:sp>
          <p:nvSpPr>
            <p:cNvPr id="175" name="Graphic 43">
              <a:extLst>
                <a:ext uri="{FF2B5EF4-FFF2-40B4-BE49-F238E27FC236}">
                  <a16:creationId xmlns:a16="http://schemas.microsoft.com/office/drawing/2014/main" id="{AACE9D8C-E222-A240-D553-BEFF07872F5E}"/>
                </a:ext>
              </a:extLst>
            </p:cNvPr>
            <p:cNvSpPr/>
            <p:nvPr/>
          </p:nvSpPr>
          <p:spPr>
            <a:xfrm>
              <a:off x="3290275" y="1149867"/>
              <a:ext cx="2003774" cy="2123065"/>
            </a:xfrm>
            <a:custGeom>
              <a:avLst/>
              <a:gdLst>
                <a:gd name="connsiteX0" fmla="*/ 591531 w 2003774"/>
                <a:gd name="connsiteY0" fmla="*/ 2123065 h 2123065"/>
                <a:gd name="connsiteX1" fmla="*/ 834742 w 2003774"/>
                <a:gd name="connsiteY1" fmla="*/ 1879854 h 2123065"/>
                <a:gd name="connsiteX2" fmla="*/ 834742 w 2003774"/>
                <a:gd name="connsiteY2" fmla="*/ 1359618 h 2123065"/>
                <a:gd name="connsiteX3" fmla="*/ 913447 w 2003774"/>
                <a:gd name="connsiteY3" fmla="*/ 1359618 h 2123065"/>
                <a:gd name="connsiteX4" fmla="*/ 1579798 w 2003774"/>
                <a:gd name="connsiteY4" fmla="*/ 1692793 h 2123065"/>
                <a:gd name="connsiteX5" fmla="*/ 1789195 w 2003774"/>
                <a:gd name="connsiteY5" fmla="*/ 1860633 h 2123065"/>
                <a:gd name="connsiteX6" fmla="*/ 2003774 w 2003774"/>
                <a:gd name="connsiteY6" fmla="*/ 1646053 h 2123065"/>
                <a:gd name="connsiteX7" fmla="*/ 2003774 w 2003774"/>
                <a:gd name="connsiteY7" fmla="*/ 214589 h 2123065"/>
                <a:gd name="connsiteX8" fmla="*/ 1789195 w 2003774"/>
                <a:gd name="connsiteY8" fmla="*/ 0 h 2123065"/>
                <a:gd name="connsiteX9" fmla="*/ 1579798 w 2003774"/>
                <a:gd name="connsiteY9" fmla="*/ 167840 h 2123065"/>
                <a:gd name="connsiteX10" fmla="*/ 913447 w 2003774"/>
                <a:gd name="connsiteY10" fmla="*/ 501015 h 2123065"/>
                <a:gd name="connsiteX11" fmla="*/ 429301 w 2003774"/>
                <a:gd name="connsiteY11" fmla="*/ 501015 h 2123065"/>
                <a:gd name="connsiteX12" fmla="*/ 0 w 2003774"/>
                <a:gd name="connsiteY12" fmla="*/ 930316 h 2123065"/>
                <a:gd name="connsiteX13" fmla="*/ 348320 w 2003774"/>
                <a:gd name="connsiteY13" fmla="*/ 1351855 h 2123065"/>
                <a:gd name="connsiteX14" fmla="*/ 348320 w 2003774"/>
                <a:gd name="connsiteY14" fmla="*/ 1879854 h 2123065"/>
                <a:gd name="connsiteX15" fmla="*/ 591531 w 2003774"/>
                <a:gd name="connsiteY15" fmla="*/ 2123065 h 2123065"/>
                <a:gd name="connsiteX16" fmla="*/ 691867 w 2003774"/>
                <a:gd name="connsiteY16" fmla="*/ 1879854 h 2123065"/>
                <a:gd name="connsiteX17" fmla="*/ 591531 w 2003774"/>
                <a:gd name="connsiteY17" fmla="*/ 1980190 h 2123065"/>
                <a:gd name="connsiteX18" fmla="*/ 491195 w 2003774"/>
                <a:gd name="connsiteY18" fmla="*/ 1879854 h 2123065"/>
                <a:gd name="connsiteX19" fmla="*/ 491195 w 2003774"/>
                <a:gd name="connsiteY19" fmla="*/ 1359618 h 2123065"/>
                <a:gd name="connsiteX20" fmla="*/ 691867 w 2003774"/>
                <a:gd name="connsiteY20" fmla="*/ 1359618 h 2123065"/>
                <a:gd name="connsiteX21" fmla="*/ 1789186 w 2003774"/>
                <a:gd name="connsiteY21" fmla="*/ 142875 h 2123065"/>
                <a:gd name="connsiteX22" fmla="*/ 1860890 w 2003774"/>
                <a:gd name="connsiteY22" fmla="*/ 214589 h 2123065"/>
                <a:gd name="connsiteX23" fmla="*/ 1860890 w 2003774"/>
                <a:gd name="connsiteY23" fmla="*/ 1646053 h 2123065"/>
                <a:gd name="connsiteX24" fmla="*/ 1789186 w 2003774"/>
                <a:gd name="connsiteY24" fmla="*/ 1717758 h 2123065"/>
                <a:gd name="connsiteX25" fmla="*/ 1717481 w 2003774"/>
                <a:gd name="connsiteY25" fmla="*/ 1646053 h 2123065"/>
                <a:gd name="connsiteX26" fmla="*/ 1717481 w 2003774"/>
                <a:gd name="connsiteY26" fmla="*/ 214589 h 2123065"/>
                <a:gd name="connsiteX27" fmla="*/ 1789186 w 2003774"/>
                <a:gd name="connsiteY27" fmla="*/ 142875 h 2123065"/>
                <a:gd name="connsiteX28" fmla="*/ 1574606 w 2003774"/>
                <a:gd name="connsiteY28" fmla="*/ 1530458 h 2123065"/>
                <a:gd name="connsiteX29" fmla="*/ 1001744 w 2003774"/>
                <a:gd name="connsiteY29" fmla="*/ 1244032 h 2123065"/>
                <a:gd name="connsiteX30" fmla="*/ 1001744 w 2003774"/>
                <a:gd name="connsiteY30" fmla="*/ 616601 h 2123065"/>
                <a:gd name="connsiteX31" fmla="*/ 1574606 w 2003774"/>
                <a:gd name="connsiteY31" fmla="*/ 330175 h 2123065"/>
                <a:gd name="connsiteX32" fmla="*/ 142875 w 2003774"/>
                <a:gd name="connsiteY32" fmla="*/ 930316 h 2123065"/>
                <a:gd name="connsiteX33" fmla="*/ 429301 w 2003774"/>
                <a:gd name="connsiteY33" fmla="*/ 643890 h 2123065"/>
                <a:gd name="connsiteX34" fmla="*/ 858879 w 2003774"/>
                <a:gd name="connsiteY34" fmla="*/ 643890 h 2123065"/>
                <a:gd name="connsiteX35" fmla="*/ 858879 w 2003774"/>
                <a:gd name="connsiteY35" fmla="*/ 1216752 h 2123065"/>
                <a:gd name="connsiteX36" fmla="*/ 763314 w 2003774"/>
                <a:gd name="connsiteY36" fmla="*/ 1216752 h 2123065"/>
                <a:gd name="connsiteX37" fmla="*/ 429311 w 2003774"/>
                <a:gd name="connsiteY37" fmla="*/ 1216752 h 2123065"/>
                <a:gd name="connsiteX38" fmla="*/ 142875 w 2003774"/>
                <a:gd name="connsiteY38" fmla="*/ 930316 h 212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03774" h="2123065">
                  <a:moveTo>
                    <a:pt x="591531" y="2123065"/>
                  </a:moveTo>
                  <a:cubicBezTo>
                    <a:pt x="725634" y="2123065"/>
                    <a:pt x="834742" y="2013957"/>
                    <a:pt x="834742" y="1879854"/>
                  </a:cubicBezTo>
                  <a:lnTo>
                    <a:pt x="834742" y="1359618"/>
                  </a:lnTo>
                  <a:lnTo>
                    <a:pt x="913447" y="1359618"/>
                  </a:lnTo>
                  <a:lnTo>
                    <a:pt x="1579798" y="1692793"/>
                  </a:lnTo>
                  <a:cubicBezTo>
                    <a:pt x="1601200" y="1788700"/>
                    <a:pt x="1686925" y="1860633"/>
                    <a:pt x="1789195" y="1860633"/>
                  </a:cubicBezTo>
                  <a:cubicBezTo>
                    <a:pt x="1907515" y="1860633"/>
                    <a:pt x="2003774" y="1764373"/>
                    <a:pt x="2003774" y="1646053"/>
                  </a:cubicBezTo>
                  <a:lnTo>
                    <a:pt x="2003774" y="214589"/>
                  </a:lnTo>
                  <a:cubicBezTo>
                    <a:pt x="2003774" y="96269"/>
                    <a:pt x="1907515" y="0"/>
                    <a:pt x="1789195" y="0"/>
                  </a:cubicBezTo>
                  <a:cubicBezTo>
                    <a:pt x="1686935" y="0"/>
                    <a:pt x="1601200" y="71933"/>
                    <a:pt x="1579798" y="167840"/>
                  </a:cubicBezTo>
                  <a:lnTo>
                    <a:pt x="913447" y="501015"/>
                  </a:lnTo>
                  <a:lnTo>
                    <a:pt x="429301" y="501015"/>
                  </a:lnTo>
                  <a:cubicBezTo>
                    <a:pt x="192576" y="501015"/>
                    <a:pt x="0" y="693601"/>
                    <a:pt x="0" y="930316"/>
                  </a:cubicBezTo>
                  <a:cubicBezTo>
                    <a:pt x="0" y="1139352"/>
                    <a:pt x="150200" y="1313869"/>
                    <a:pt x="348320" y="1351855"/>
                  </a:cubicBezTo>
                  <a:lnTo>
                    <a:pt x="348320" y="1879854"/>
                  </a:lnTo>
                  <a:cubicBezTo>
                    <a:pt x="348320" y="2013966"/>
                    <a:pt x="457429" y="2123065"/>
                    <a:pt x="591531" y="2123065"/>
                  </a:cubicBezTo>
                  <a:close/>
                  <a:moveTo>
                    <a:pt x="691867" y="1879854"/>
                  </a:moveTo>
                  <a:cubicBezTo>
                    <a:pt x="691867" y="1935185"/>
                    <a:pt x="646852" y="1980190"/>
                    <a:pt x="591531" y="1980190"/>
                  </a:cubicBezTo>
                  <a:cubicBezTo>
                    <a:pt x="536210" y="1980190"/>
                    <a:pt x="491195" y="1935175"/>
                    <a:pt x="491195" y="1879854"/>
                  </a:cubicBezTo>
                  <a:lnTo>
                    <a:pt x="491195" y="1359618"/>
                  </a:lnTo>
                  <a:lnTo>
                    <a:pt x="691867" y="1359618"/>
                  </a:lnTo>
                  <a:close/>
                  <a:moveTo>
                    <a:pt x="1789186" y="142875"/>
                  </a:moveTo>
                  <a:cubicBezTo>
                    <a:pt x="1828724" y="142875"/>
                    <a:pt x="1860890" y="175041"/>
                    <a:pt x="1860890" y="214589"/>
                  </a:cubicBezTo>
                  <a:lnTo>
                    <a:pt x="1860890" y="1646053"/>
                  </a:lnTo>
                  <a:cubicBezTo>
                    <a:pt x="1860890" y="1685592"/>
                    <a:pt x="1828724" y="1717758"/>
                    <a:pt x="1789186" y="1717758"/>
                  </a:cubicBezTo>
                  <a:cubicBezTo>
                    <a:pt x="1749647" y="1717758"/>
                    <a:pt x="1717481" y="1685592"/>
                    <a:pt x="1717481" y="1646053"/>
                  </a:cubicBezTo>
                  <a:lnTo>
                    <a:pt x="1717481" y="214589"/>
                  </a:lnTo>
                  <a:cubicBezTo>
                    <a:pt x="1717481" y="175041"/>
                    <a:pt x="1749647" y="142875"/>
                    <a:pt x="1789186" y="142875"/>
                  </a:cubicBezTo>
                  <a:close/>
                  <a:moveTo>
                    <a:pt x="1574606" y="1530458"/>
                  </a:moveTo>
                  <a:lnTo>
                    <a:pt x="1001744" y="1244032"/>
                  </a:lnTo>
                  <a:lnTo>
                    <a:pt x="1001744" y="616601"/>
                  </a:lnTo>
                  <a:lnTo>
                    <a:pt x="1574606" y="330175"/>
                  </a:lnTo>
                  <a:close/>
                  <a:moveTo>
                    <a:pt x="142875" y="930316"/>
                  </a:moveTo>
                  <a:cubicBezTo>
                    <a:pt x="142875" y="772373"/>
                    <a:pt x="271367" y="643890"/>
                    <a:pt x="429301" y="643890"/>
                  </a:cubicBezTo>
                  <a:lnTo>
                    <a:pt x="858879" y="643890"/>
                  </a:lnTo>
                  <a:lnTo>
                    <a:pt x="858879" y="1216752"/>
                  </a:lnTo>
                  <a:lnTo>
                    <a:pt x="763314" y="1216752"/>
                  </a:lnTo>
                  <a:lnTo>
                    <a:pt x="429311" y="1216752"/>
                  </a:lnTo>
                  <a:cubicBezTo>
                    <a:pt x="271367" y="1216743"/>
                    <a:pt x="142875" y="1088260"/>
                    <a:pt x="142875" y="930316"/>
                  </a:cubicBezTo>
                  <a:close/>
                </a:path>
              </a:pathLst>
            </a:custGeom>
            <a:grpFill/>
            <a:ln w="3175" cap="flat">
              <a:solidFill>
                <a:schemeClr val="bg1"/>
              </a:solidFill>
              <a:prstDash val="solid"/>
              <a:miter/>
            </a:ln>
          </p:spPr>
          <p:txBody>
            <a:bodyPr rtlCol="0" anchor="ctr"/>
            <a:lstStyle/>
            <a:p>
              <a:endParaRPr lang="en-US"/>
            </a:p>
          </p:txBody>
        </p:sp>
        <p:sp>
          <p:nvSpPr>
            <p:cNvPr id="176" name="Graphic 43">
              <a:extLst>
                <a:ext uri="{FF2B5EF4-FFF2-40B4-BE49-F238E27FC236}">
                  <a16:creationId xmlns:a16="http://schemas.microsoft.com/office/drawing/2014/main" id="{A05E6D9D-2700-3661-DCAC-99A700640DAF}"/>
                </a:ext>
              </a:extLst>
            </p:cNvPr>
            <p:cNvSpPr/>
            <p:nvPr/>
          </p:nvSpPr>
          <p:spPr>
            <a:xfrm>
              <a:off x="5393731" y="1331978"/>
              <a:ext cx="410085" cy="410077"/>
            </a:xfrm>
            <a:custGeom>
              <a:avLst/>
              <a:gdLst>
                <a:gd name="connsiteX0" fmla="*/ 389160 w 410085"/>
                <a:gd name="connsiteY0" fmla="*/ 20924 h 410077"/>
                <a:gd name="connsiteX1" fmla="*/ 288129 w 410085"/>
                <a:gd name="connsiteY1" fmla="*/ 20924 h 410077"/>
                <a:gd name="connsiteX2" fmla="*/ 20924 w 410085"/>
                <a:gd name="connsiteY2" fmla="*/ 288129 h 410077"/>
                <a:gd name="connsiteX3" fmla="*/ 20924 w 410085"/>
                <a:gd name="connsiteY3" fmla="*/ 389151 h 410077"/>
                <a:gd name="connsiteX4" fmla="*/ 71445 w 410085"/>
                <a:gd name="connsiteY4" fmla="*/ 410077 h 410077"/>
                <a:gd name="connsiteX5" fmla="*/ 121965 w 410085"/>
                <a:gd name="connsiteY5" fmla="*/ 389151 h 410077"/>
                <a:gd name="connsiteX6" fmla="*/ 389170 w 410085"/>
                <a:gd name="connsiteY6" fmla="*/ 121946 h 410077"/>
                <a:gd name="connsiteX7" fmla="*/ 389160 w 410085"/>
                <a:gd name="connsiteY7" fmla="*/ 20924 h 41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85" h="410077">
                  <a:moveTo>
                    <a:pt x="389160" y="20924"/>
                  </a:moveTo>
                  <a:cubicBezTo>
                    <a:pt x="361252" y="-6975"/>
                    <a:pt x="316028" y="-6975"/>
                    <a:pt x="288129" y="20924"/>
                  </a:cubicBezTo>
                  <a:lnTo>
                    <a:pt x="20924" y="288129"/>
                  </a:lnTo>
                  <a:cubicBezTo>
                    <a:pt x="-6975" y="316028"/>
                    <a:pt x="-6975" y="361262"/>
                    <a:pt x="20924" y="389151"/>
                  </a:cubicBezTo>
                  <a:cubicBezTo>
                    <a:pt x="34878" y="403096"/>
                    <a:pt x="53166" y="410077"/>
                    <a:pt x="71445" y="410077"/>
                  </a:cubicBezTo>
                  <a:cubicBezTo>
                    <a:pt x="89723" y="410077"/>
                    <a:pt x="108011" y="403105"/>
                    <a:pt x="121965" y="389151"/>
                  </a:cubicBezTo>
                  <a:lnTo>
                    <a:pt x="389170" y="121946"/>
                  </a:lnTo>
                  <a:cubicBezTo>
                    <a:pt x="417059" y="94057"/>
                    <a:pt x="417059" y="48823"/>
                    <a:pt x="389160" y="20924"/>
                  </a:cubicBezTo>
                  <a:close/>
                </a:path>
              </a:pathLst>
            </a:custGeom>
            <a:grpFill/>
            <a:ln w="3175" cap="flat">
              <a:solidFill>
                <a:schemeClr val="bg1"/>
              </a:solidFill>
              <a:prstDash val="solid"/>
              <a:miter/>
            </a:ln>
          </p:spPr>
          <p:txBody>
            <a:bodyPr rtlCol="0" anchor="ctr"/>
            <a:lstStyle/>
            <a:p>
              <a:endParaRPr lang="en-US"/>
            </a:p>
          </p:txBody>
        </p:sp>
        <p:sp>
          <p:nvSpPr>
            <p:cNvPr id="177" name="Graphic 43">
              <a:extLst>
                <a:ext uri="{FF2B5EF4-FFF2-40B4-BE49-F238E27FC236}">
                  <a16:creationId xmlns:a16="http://schemas.microsoft.com/office/drawing/2014/main" id="{316DEE2C-1D14-1AC3-133E-1930234AD7B0}"/>
                </a:ext>
              </a:extLst>
            </p:cNvPr>
            <p:cNvSpPr/>
            <p:nvPr/>
          </p:nvSpPr>
          <p:spPr>
            <a:xfrm>
              <a:off x="5393732" y="2424467"/>
              <a:ext cx="410092" cy="410077"/>
            </a:xfrm>
            <a:custGeom>
              <a:avLst/>
              <a:gdLst>
                <a:gd name="connsiteX0" fmla="*/ 20923 w 410092"/>
                <a:gd name="connsiteY0" fmla="*/ 121946 h 410077"/>
                <a:gd name="connsiteX1" fmla="*/ 288128 w 410092"/>
                <a:gd name="connsiteY1" fmla="*/ 389151 h 410077"/>
                <a:gd name="connsiteX2" fmla="*/ 338648 w 410092"/>
                <a:gd name="connsiteY2" fmla="*/ 410077 h 410077"/>
                <a:gd name="connsiteX3" fmla="*/ 389169 w 410092"/>
                <a:gd name="connsiteY3" fmla="*/ 389151 h 410077"/>
                <a:gd name="connsiteX4" fmla="*/ 389169 w 410092"/>
                <a:gd name="connsiteY4" fmla="*/ 288129 h 410077"/>
                <a:gd name="connsiteX5" fmla="*/ 121964 w 410092"/>
                <a:gd name="connsiteY5" fmla="*/ 20924 h 410077"/>
                <a:gd name="connsiteX6" fmla="*/ 20932 w 410092"/>
                <a:gd name="connsiteY6" fmla="*/ 20924 h 410077"/>
                <a:gd name="connsiteX7" fmla="*/ 20923 w 410092"/>
                <a:gd name="connsiteY7" fmla="*/ 121946 h 41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92" h="410077">
                  <a:moveTo>
                    <a:pt x="20923" y="121946"/>
                  </a:moveTo>
                  <a:lnTo>
                    <a:pt x="288128" y="389151"/>
                  </a:lnTo>
                  <a:cubicBezTo>
                    <a:pt x="302082" y="403105"/>
                    <a:pt x="320360" y="410077"/>
                    <a:pt x="338648" y="410077"/>
                  </a:cubicBezTo>
                  <a:cubicBezTo>
                    <a:pt x="356927" y="410077"/>
                    <a:pt x="375215" y="403105"/>
                    <a:pt x="389169" y="389151"/>
                  </a:cubicBezTo>
                  <a:cubicBezTo>
                    <a:pt x="417068" y="361252"/>
                    <a:pt x="417068" y="316018"/>
                    <a:pt x="389169" y="288129"/>
                  </a:cubicBezTo>
                  <a:lnTo>
                    <a:pt x="121964" y="20924"/>
                  </a:lnTo>
                  <a:cubicBezTo>
                    <a:pt x="94065" y="-6975"/>
                    <a:pt x="48841" y="-6975"/>
                    <a:pt x="20932" y="20924"/>
                  </a:cubicBezTo>
                  <a:cubicBezTo>
                    <a:pt x="-6976" y="48823"/>
                    <a:pt x="-6976" y="94057"/>
                    <a:pt x="20923" y="121946"/>
                  </a:cubicBezTo>
                  <a:close/>
                </a:path>
              </a:pathLst>
            </a:custGeom>
            <a:grpFill/>
            <a:ln w="3175" cap="flat">
              <a:solidFill>
                <a:schemeClr val="bg1"/>
              </a:solidFill>
              <a:prstDash val="solid"/>
              <a:miter/>
            </a:ln>
          </p:spPr>
          <p:txBody>
            <a:bodyPr rtlCol="0" anchor="ctr"/>
            <a:lstStyle/>
            <a:p>
              <a:endParaRPr lang="en-US"/>
            </a:p>
          </p:txBody>
        </p:sp>
        <p:sp>
          <p:nvSpPr>
            <p:cNvPr id="178" name="Graphic 43">
              <a:extLst>
                <a:ext uri="{FF2B5EF4-FFF2-40B4-BE49-F238E27FC236}">
                  <a16:creationId xmlns:a16="http://schemas.microsoft.com/office/drawing/2014/main" id="{59DB10BD-9119-2C51-67BB-426B0FE12333}"/>
                </a:ext>
              </a:extLst>
            </p:cNvPr>
            <p:cNvSpPr/>
            <p:nvPr/>
          </p:nvSpPr>
          <p:spPr>
            <a:xfrm>
              <a:off x="5393728" y="2008746"/>
              <a:ext cx="410079" cy="142875"/>
            </a:xfrm>
            <a:custGeom>
              <a:avLst/>
              <a:gdLst>
                <a:gd name="connsiteX0" fmla="*/ 338642 w 410079"/>
                <a:gd name="connsiteY0" fmla="*/ 0 h 142875"/>
                <a:gd name="connsiteX1" fmla="*/ 71438 w 410079"/>
                <a:gd name="connsiteY1" fmla="*/ 0 h 142875"/>
                <a:gd name="connsiteX2" fmla="*/ 0 w 410079"/>
                <a:gd name="connsiteY2" fmla="*/ 71438 h 142875"/>
                <a:gd name="connsiteX3" fmla="*/ 71438 w 410079"/>
                <a:gd name="connsiteY3" fmla="*/ 142875 h 142875"/>
                <a:gd name="connsiteX4" fmla="*/ 338642 w 410079"/>
                <a:gd name="connsiteY4" fmla="*/ 142875 h 142875"/>
                <a:gd name="connsiteX5" fmla="*/ 410080 w 410079"/>
                <a:gd name="connsiteY5" fmla="*/ 71438 h 142875"/>
                <a:gd name="connsiteX6" fmla="*/ 338642 w 410079"/>
                <a:gd name="connsiteY6" fmla="*/ 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079" h="142875">
                  <a:moveTo>
                    <a:pt x="338642" y="0"/>
                  </a:moveTo>
                  <a:lnTo>
                    <a:pt x="71438" y="0"/>
                  </a:lnTo>
                  <a:cubicBezTo>
                    <a:pt x="31975" y="0"/>
                    <a:pt x="0" y="31985"/>
                    <a:pt x="0" y="71438"/>
                  </a:cubicBezTo>
                  <a:cubicBezTo>
                    <a:pt x="0" y="110890"/>
                    <a:pt x="31975" y="142875"/>
                    <a:pt x="71438" y="142875"/>
                  </a:cubicBezTo>
                  <a:lnTo>
                    <a:pt x="338642" y="142875"/>
                  </a:lnTo>
                  <a:cubicBezTo>
                    <a:pt x="378105" y="142875"/>
                    <a:pt x="410080" y="110890"/>
                    <a:pt x="410080" y="71438"/>
                  </a:cubicBezTo>
                  <a:cubicBezTo>
                    <a:pt x="410080" y="31985"/>
                    <a:pt x="378105" y="0"/>
                    <a:pt x="338642" y="0"/>
                  </a:cubicBezTo>
                  <a:close/>
                </a:path>
              </a:pathLst>
            </a:custGeom>
            <a:grpFill/>
            <a:ln w="3175" cap="flat">
              <a:solidFill>
                <a:schemeClr val="bg1"/>
              </a:solidFill>
              <a:prstDash val="solid"/>
              <a:miter/>
            </a:ln>
          </p:spPr>
          <p:txBody>
            <a:bodyPr rtlCol="0" anchor="ctr"/>
            <a:lstStyle/>
            <a:p>
              <a:endParaRPr lang="en-US"/>
            </a:p>
          </p:txBody>
        </p:sp>
      </p:grpSp>
      <p:sp>
        <p:nvSpPr>
          <p:cNvPr id="4" name="Content Placeholder 2">
            <a:extLst>
              <a:ext uri="{FF2B5EF4-FFF2-40B4-BE49-F238E27FC236}">
                <a16:creationId xmlns:a16="http://schemas.microsoft.com/office/drawing/2014/main" id="{7DFDA892-708A-8EA4-ABCE-D7B37FA0163E}"/>
              </a:ext>
            </a:extLst>
          </p:cNvPr>
          <p:cNvSpPr txBox="1">
            <a:spLocks/>
          </p:cNvSpPr>
          <p:nvPr/>
        </p:nvSpPr>
        <p:spPr>
          <a:xfrm>
            <a:off x="2906669" y="3578166"/>
            <a:ext cx="6438023" cy="499390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Char char="•"/>
            </a:pPr>
            <a:r>
              <a:rPr lang="en-US" sz="2000" dirty="0">
                <a:latin typeface="Roboto"/>
                <a:ea typeface="+mn-lt"/>
                <a:cs typeface="+mn-lt"/>
              </a:rPr>
              <a:t>Copy is fundamental to all marketing. AI can help </a:t>
            </a:r>
            <a:r>
              <a:rPr lang="en-US" sz="2000">
                <a:latin typeface="Roboto"/>
                <a:ea typeface="+mn-lt"/>
                <a:cs typeface="+mn-lt"/>
              </a:rPr>
              <a:t>with drafting product description, email copy</a:t>
            </a:r>
            <a:endParaRPr lang="en-US"/>
          </a:p>
          <a:p>
            <a:pPr marL="342900" indent="-342900" algn="l">
              <a:buChar char="•"/>
            </a:pPr>
            <a:r>
              <a:rPr lang="en-US" sz="2000" dirty="0">
                <a:latin typeface="Roboto"/>
                <a:ea typeface="+mn-lt"/>
                <a:cs typeface="+mn-lt"/>
              </a:rPr>
              <a:t>, blog posts or social media posts </a:t>
            </a:r>
            <a:endParaRPr lang="en-US"/>
          </a:p>
          <a:p>
            <a:pPr marL="342900" indent="-342900" algn="l">
              <a:buChar char="•"/>
            </a:pPr>
            <a:r>
              <a:rPr lang="en-US" sz="2000" dirty="0">
                <a:latin typeface="Roboto"/>
                <a:ea typeface="+mn-lt"/>
                <a:cs typeface="+mn-lt"/>
              </a:rPr>
              <a:t>Some AI-powered content creation tools are available such as: </a:t>
            </a:r>
          </a:p>
          <a:p>
            <a:pPr marL="800100" lvl="1" indent="-342900" algn="l">
              <a:buFont typeface="Courier New" panose="020B0604020202020204" pitchFamily="34" charset="0"/>
              <a:buChar char="o"/>
            </a:pPr>
            <a:r>
              <a:rPr lang="en-US" sz="1600" dirty="0">
                <a:latin typeface="Roboto"/>
                <a:ea typeface="+mn-lt"/>
                <a:cs typeface="+mn-lt"/>
              </a:rPr>
              <a:t>Grammarly acts as a virtual writing assistant to review your spelling, grammar, and more. </a:t>
            </a:r>
          </a:p>
          <a:p>
            <a:pPr marL="800100" lvl="1" indent="-342900" algn="l">
              <a:buFont typeface="Courier New" panose="020B0604020202020204" pitchFamily="34" charset="0"/>
              <a:buChar char="o"/>
            </a:pPr>
            <a:r>
              <a:rPr lang="en-US" sz="1600" dirty="0">
                <a:latin typeface="Roboto"/>
                <a:ea typeface="+mn-lt"/>
                <a:cs typeface="+mn-lt"/>
              </a:rPr>
              <a:t>Jasper.ai </a:t>
            </a:r>
            <a:endParaRPr lang="en-US" sz="1600" dirty="0">
              <a:latin typeface="Roboto"/>
              <a:ea typeface="Calibri" panose="020F0502020204030204"/>
              <a:cs typeface="Calibri" panose="020F0502020204030204"/>
            </a:endParaRPr>
          </a:p>
          <a:p>
            <a:pPr marL="800100" lvl="1" indent="-342900" algn="l">
              <a:buFont typeface="Courier New" panose="020B0604020202020204" pitchFamily="34" charset="0"/>
              <a:buChar char="o"/>
            </a:pPr>
            <a:r>
              <a:rPr lang="en-US" sz="1600" dirty="0">
                <a:latin typeface="Roboto"/>
                <a:ea typeface="+mn-lt"/>
                <a:cs typeface="+mn-lt"/>
              </a:rPr>
              <a:t>Copy.ai </a:t>
            </a:r>
            <a:endParaRPr lang="en-US" sz="1600" dirty="0">
              <a:latin typeface="Roboto"/>
              <a:ea typeface="Calibri" panose="020F0502020204030204"/>
              <a:cs typeface="Calibri" panose="020F0502020204030204"/>
            </a:endParaRPr>
          </a:p>
          <a:p>
            <a:pPr marL="800100" lvl="1" indent="-342900" algn="l">
              <a:buFont typeface="Courier New" panose="020B0604020202020204" pitchFamily="34" charset="0"/>
              <a:buChar char="o"/>
            </a:pPr>
            <a:r>
              <a:rPr lang="en-US" sz="1600" dirty="0">
                <a:latin typeface="Roboto"/>
                <a:ea typeface="+mn-lt"/>
                <a:cs typeface="+mn-lt"/>
              </a:rPr>
              <a:t>Chatbots like ChatGPT can also write but are even better for simplify the research process by answering prompts. </a:t>
            </a:r>
            <a:endParaRPr lang="en-US" sz="1600" dirty="0">
              <a:latin typeface="Roboto"/>
              <a:ea typeface="Calibri" panose="020F0502020204030204"/>
              <a:cs typeface="Calibri" panose="020F0502020204030204"/>
            </a:endParaRPr>
          </a:p>
          <a:p>
            <a:pPr marL="342900" indent="-342900" algn="l">
              <a:buChar char="•"/>
            </a:pPr>
            <a:r>
              <a:rPr lang="en-US" sz="2000" dirty="0">
                <a:latin typeface="Roboto"/>
                <a:ea typeface="+mn-lt"/>
                <a:cs typeface="+mn-lt"/>
              </a:rPr>
              <a:t>These tools help you create long form copies within a few minutes. </a:t>
            </a:r>
            <a:endParaRPr lang="en-US" sz="2000" dirty="0">
              <a:latin typeface="Roboto"/>
              <a:ea typeface="Calibri" panose="020F0502020204030204"/>
              <a:cs typeface="Calibri" panose="020F0502020204030204"/>
            </a:endParaRPr>
          </a:p>
          <a:p>
            <a:pPr marL="342900" indent="-342900" algn="l">
              <a:buChar char="•"/>
            </a:pPr>
            <a:r>
              <a:rPr lang="en-US" sz="2000" dirty="0">
                <a:latin typeface="Roboto"/>
                <a:ea typeface="+mn-lt"/>
                <a:cs typeface="+mn-lt"/>
              </a:rPr>
              <a:t>Must still use human expertise to ensure it reads properly and accurately and does not look like it was created with AI </a:t>
            </a:r>
          </a:p>
        </p:txBody>
      </p:sp>
    </p:spTree>
    <p:extLst>
      <p:ext uri="{BB962C8B-B14F-4D97-AF65-F5344CB8AC3E}">
        <p14:creationId xmlns:p14="http://schemas.microsoft.com/office/powerpoint/2010/main" val="1269036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613D64-C8B2-9E47-B00C-728F192E915F}"/>
              </a:ext>
            </a:extLst>
          </p:cNvPr>
          <p:cNvSpPr txBox="1">
            <a:spLocks/>
          </p:cNvSpPr>
          <p:nvPr/>
        </p:nvSpPr>
        <p:spPr>
          <a:xfrm>
            <a:off x="556358"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a:solidFill>
                  <a:srgbClr val="54575A"/>
                </a:solidFill>
                <a:latin typeface="Roboto"/>
                <a:ea typeface="Roboto"/>
                <a:cs typeface="Roboto"/>
              </a:rPr>
              <a:t>What is AI?</a:t>
            </a:r>
            <a:endParaRPr lang="en-US" sz="3800">
              <a:solidFill>
                <a:srgbClr val="54575A"/>
              </a:solidFill>
              <a:latin typeface="Roboto"/>
              <a:ea typeface="Roboto" panose="02000000000000000000" pitchFamily="2" charset="0"/>
              <a:cs typeface="Roboto" panose="02000000000000000000" pitchFamily="2" charset="0"/>
            </a:endParaRPr>
          </a:p>
        </p:txBody>
      </p:sp>
      <p:sp>
        <p:nvSpPr>
          <p:cNvPr id="184" name="Rectangle 183">
            <a:extLst>
              <a:ext uri="{FF2B5EF4-FFF2-40B4-BE49-F238E27FC236}">
                <a16:creationId xmlns:a16="http://schemas.microsoft.com/office/drawing/2014/main" id="{85463DA1-BAC2-4943-BC81-3E9183068A1B}"/>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3D7C08A-4DFB-1292-1702-D10E860D03CF}"/>
              </a:ext>
            </a:extLst>
          </p:cNvPr>
          <p:cNvSpPr txBox="1"/>
          <p:nvPr/>
        </p:nvSpPr>
        <p:spPr>
          <a:xfrm>
            <a:off x="555341" y="1356986"/>
            <a:ext cx="10877050" cy="43447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7345" indent="-342900">
              <a:spcAft>
                <a:spcPts val="1000"/>
              </a:spcAft>
              <a:buFont typeface="Arial"/>
              <a:buChar char="•"/>
            </a:pPr>
            <a:r>
              <a:rPr lang="en-US" sz="2000" dirty="0">
                <a:latin typeface="Roboto"/>
                <a:ea typeface="Roboto"/>
                <a:cs typeface="Roboto"/>
              </a:rPr>
              <a:t>AI stands for Artificial Intelligence.</a:t>
            </a:r>
            <a:endParaRPr lang="en-US" dirty="0">
              <a:ea typeface="Calibri" panose="020F0502020204030204"/>
              <a:cs typeface="Calibri" panose="020F0502020204030204"/>
            </a:endParaRPr>
          </a:p>
          <a:p>
            <a:pPr marL="347345" indent="-342900">
              <a:spcAft>
                <a:spcPts val="1000"/>
              </a:spcAft>
              <a:buFont typeface="Arial"/>
              <a:buChar char="•"/>
            </a:pPr>
            <a:r>
              <a:rPr lang="en-US" sz="2000" dirty="0">
                <a:latin typeface="Roboto"/>
                <a:ea typeface="Roboto"/>
                <a:cs typeface="Roboto"/>
              </a:rPr>
              <a:t>Uses LLM - Large Language Models - type of AI program that can recognize and generate text, among other tasks using huge data sets. Essential a giant flow chart</a:t>
            </a:r>
          </a:p>
          <a:p>
            <a:pPr marL="347345" indent="-342900">
              <a:spcAft>
                <a:spcPts val="1000"/>
              </a:spcAft>
              <a:buFont typeface="Arial"/>
              <a:buChar char="•"/>
            </a:pPr>
            <a:r>
              <a:rPr lang="en-US" sz="2000" dirty="0">
                <a:latin typeface="Roboto"/>
                <a:ea typeface="Roboto"/>
                <a:cs typeface="Roboto"/>
              </a:rPr>
              <a:t>A new-</a:t>
            </a:r>
            <a:r>
              <a:rPr lang="en-US" sz="2000" dirty="0" err="1">
                <a:latin typeface="Roboto"/>
                <a:ea typeface="Roboto"/>
                <a:cs typeface="Roboto"/>
              </a:rPr>
              <a:t>ish</a:t>
            </a:r>
            <a:r>
              <a:rPr lang="en-US" sz="2000" dirty="0">
                <a:latin typeface="Roboto"/>
                <a:ea typeface="Roboto"/>
                <a:cs typeface="Roboto"/>
              </a:rPr>
              <a:t> technology that enables machines to learn from the given data and identify hidden patterns.</a:t>
            </a:r>
          </a:p>
          <a:p>
            <a:pPr marL="347345" indent="-342900">
              <a:spcAft>
                <a:spcPts val="1000"/>
              </a:spcAft>
              <a:buFont typeface="Arial"/>
              <a:buChar char="•"/>
            </a:pPr>
            <a:r>
              <a:rPr lang="en-US" sz="2000" b="1" dirty="0">
                <a:latin typeface="Roboto"/>
                <a:ea typeface="Roboto"/>
                <a:cs typeface="Roboto"/>
              </a:rPr>
              <a:t>The Point is: It facilitates the automation of manual tasks and provides required solutions without much human intervention. </a:t>
            </a:r>
          </a:p>
          <a:p>
            <a:pPr marL="347345" indent="-342900">
              <a:spcAft>
                <a:spcPts val="1000"/>
              </a:spcAft>
              <a:buFont typeface="Arial"/>
              <a:buChar char="•"/>
            </a:pPr>
            <a:r>
              <a:rPr lang="en-US" sz="2000" dirty="0">
                <a:latin typeface="Roboto"/>
                <a:ea typeface="Roboto"/>
                <a:cs typeface="Roboto"/>
              </a:rPr>
              <a:t>Overall, it aids business decision making and can make marketing and other tasks easier.</a:t>
            </a:r>
          </a:p>
          <a:p>
            <a:pPr marL="347345" indent="-342900">
              <a:spcAft>
                <a:spcPts val="1000"/>
              </a:spcAft>
              <a:buFont typeface="Arial"/>
              <a:buChar char="•"/>
            </a:pPr>
            <a:r>
              <a:rPr lang="en-US" sz="2000" dirty="0">
                <a:latin typeface="Roboto"/>
                <a:ea typeface="Roboto"/>
                <a:cs typeface="Roboto"/>
              </a:rPr>
              <a:t>Actually, its been around for quite a while</a:t>
            </a:r>
          </a:p>
          <a:p>
            <a:pPr marL="347345" indent="-342900">
              <a:spcAft>
                <a:spcPts val="1000"/>
              </a:spcAft>
              <a:buFont typeface="Arial"/>
              <a:buChar char="•"/>
            </a:pPr>
            <a:r>
              <a:rPr lang="en-US" sz="2000" dirty="0">
                <a:latin typeface="Roboto"/>
                <a:ea typeface="Roboto"/>
                <a:cs typeface="Roboto"/>
              </a:rPr>
              <a:t>There are many marketing applications...</a:t>
            </a:r>
            <a:endParaRPr lang="en-US" dirty="0"/>
          </a:p>
          <a:p>
            <a:endParaRPr lang="en-US">
              <a:latin typeface="Roboto"/>
              <a:ea typeface="+mn-lt"/>
              <a:cs typeface="Calibri"/>
            </a:endParaRPr>
          </a:p>
        </p:txBody>
      </p:sp>
    </p:spTree>
    <p:extLst>
      <p:ext uri="{BB962C8B-B14F-4D97-AF65-F5344CB8AC3E}">
        <p14:creationId xmlns:p14="http://schemas.microsoft.com/office/powerpoint/2010/main" val="2394264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AFDDA-DF04-8E3F-2CF7-5AD6EBB3FFB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1EC125C1-63B9-7201-C3E0-5510128FCB66}"/>
              </a:ext>
            </a:extLst>
          </p:cNvPr>
          <p:cNvSpPr txBox="1">
            <a:spLocks/>
          </p:cNvSpPr>
          <p:nvPr/>
        </p:nvSpPr>
        <p:spPr>
          <a:xfrm>
            <a:off x="568387"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a:solidFill>
                  <a:srgbClr val="54575A"/>
                </a:solidFill>
                <a:latin typeface="Roboto"/>
                <a:ea typeface="+mj-lt"/>
                <a:cs typeface="+mj-lt"/>
              </a:rPr>
              <a:t>AI Content Creation: Design</a:t>
            </a:r>
            <a:endParaRPr lang="en-US">
              <a:latin typeface="Roboto"/>
            </a:endParaRPr>
          </a:p>
        </p:txBody>
      </p:sp>
      <p:sp>
        <p:nvSpPr>
          <p:cNvPr id="184" name="Rectangle 183">
            <a:extLst>
              <a:ext uri="{FF2B5EF4-FFF2-40B4-BE49-F238E27FC236}">
                <a16:creationId xmlns:a16="http://schemas.microsoft.com/office/drawing/2014/main" id="{29318462-5415-CF07-9199-0E863AF9AFC2}"/>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375442E-C00E-F028-A4FD-B8AA5B69B100}"/>
              </a:ext>
            </a:extLst>
          </p:cNvPr>
          <p:cNvSpPr txBox="1"/>
          <p:nvPr/>
        </p:nvSpPr>
        <p:spPr>
          <a:xfrm>
            <a:off x="681276" y="6180989"/>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000">
              <a:latin typeface="Roboto"/>
              <a:ea typeface="Roboto"/>
              <a:cs typeface="Calibri"/>
            </a:endParaRPr>
          </a:p>
        </p:txBody>
      </p:sp>
      <p:grpSp>
        <p:nvGrpSpPr>
          <p:cNvPr id="159" name="Graphic 43">
            <a:extLst>
              <a:ext uri="{FF2B5EF4-FFF2-40B4-BE49-F238E27FC236}">
                <a16:creationId xmlns:a16="http://schemas.microsoft.com/office/drawing/2014/main" id="{4D93A1A8-B238-9ED3-FF9F-B20D02B6C645}"/>
              </a:ext>
            </a:extLst>
          </p:cNvPr>
          <p:cNvGrpSpPr/>
          <p:nvPr/>
        </p:nvGrpSpPr>
        <p:grpSpPr>
          <a:xfrm>
            <a:off x="11340844" y="4449005"/>
            <a:ext cx="596806" cy="587096"/>
            <a:chOff x="2108641" y="611571"/>
            <a:chExt cx="4876800" cy="4797456"/>
          </a:xfrm>
          <a:solidFill>
            <a:schemeClr val="bg1"/>
          </a:solidFill>
        </p:grpSpPr>
        <p:sp>
          <p:nvSpPr>
            <p:cNvPr id="174" name="Graphic 43">
              <a:extLst>
                <a:ext uri="{FF2B5EF4-FFF2-40B4-BE49-F238E27FC236}">
                  <a16:creationId xmlns:a16="http://schemas.microsoft.com/office/drawing/2014/main" id="{D53CA6A8-DEA9-87D3-A98F-85E7AA0AA0FC}"/>
                </a:ext>
              </a:extLst>
            </p:cNvPr>
            <p:cNvSpPr/>
            <p:nvPr/>
          </p:nvSpPr>
          <p:spPr>
            <a:xfrm>
              <a:off x="2108641" y="611571"/>
              <a:ext cx="4876800" cy="4797456"/>
            </a:xfrm>
            <a:custGeom>
              <a:avLst/>
              <a:gdLst>
                <a:gd name="connsiteX0" fmla="*/ 4805363 w 4876800"/>
                <a:gd name="connsiteY0" fmla="*/ 3047810 h 4797456"/>
                <a:gd name="connsiteX1" fmla="*/ 4876800 w 4876800"/>
                <a:gd name="connsiteY1" fmla="*/ 2976372 h 4797456"/>
                <a:gd name="connsiteX2" fmla="*/ 4876800 w 4876800"/>
                <a:gd name="connsiteY2" fmla="*/ 1868519 h 4797456"/>
                <a:gd name="connsiteX3" fmla="*/ 4847968 w 4876800"/>
                <a:gd name="connsiteY3" fmla="*/ 1811169 h 4797456"/>
                <a:gd name="connsiteX4" fmla="*/ 4033838 w 4876800"/>
                <a:gd name="connsiteY4" fmla="*/ 1206332 h 4797456"/>
                <a:gd name="connsiteX5" fmla="*/ 4033838 w 4876800"/>
                <a:gd name="connsiteY5" fmla="*/ 325469 h 4797456"/>
                <a:gd name="connsiteX6" fmla="*/ 3708368 w 4876800"/>
                <a:gd name="connsiteY6" fmla="*/ 0 h 4797456"/>
                <a:gd name="connsiteX7" fmla="*/ 2542413 w 4876800"/>
                <a:gd name="connsiteY7" fmla="*/ 0 h 4797456"/>
                <a:gd name="connsiteX8" fmla="*/ 2470976 w 4876800"/>
                <a:gd name="connsiteY8" fmla="*/ 71438 h 4797456"/>
                <a:gd name="connsiteX9" fmla="*/ 2542413 w 4876800"/>
                <a:gd name="connsiteY9" fmla="*/ 142875 h 4797456"/>
                <a:gd name="connsiteX10" fmla="*/ 3708368 w 4876800"/>
                <a:gd name="connsiteY10" fmla="*/ 142875 h 4797456"/>
                <a:gd name="connsiteX11" fmla="*/ 3890963 w 4876800"/>
                <a:gd name="connsiteY11" fmla="*/ 325469 h 4797456"/>
                <a:gd name="connsiteX12" fmla="*/ 3890963 w 4876800"/>
                <a:gd name="connsiteY12" fmla="*/ 2576360 h 4797456"/>
                <a:gd name="connsiteX13" fmla="*/ 3151070 w 4876800"/>
                <a:gd name="connsiteY13" fmla="*/ 3226041 h 4797456"/>
                <a:gd name="connsiteX14" fmla="*/ 1731874 w 4876800"/>
                <a:gd name="connsiteY14" fmla="*/ 3225889 h 4797456"/>
                <a:gd name="connsiteX15" fmla="*/ 985847 w 4876800"/>
                <a:gd name="connsiteY15" fmla="*/ 2573427 h 4797456"/>
                <a:gd name="connsiteX16" fmla="*/ 985847 w 4876800"/>
                <a:gd name="connsiteY16" fmla="*/ 325469 h 4797456"/>
                <a:gd name="connsiteX17" fmla="*/ 1168441 w 4876800"/>
                <a:gd name="connsiteY17" fmla="*/ 142875 h 4797456"/>
                <a:gd name="connsiteX18" fmla="*/ 2231041 w 4876800"/>
                <a:gd name="connsiteY18" fmla="*/ 142875 h 4797456"/>
                <a:gd name="connsiteX19" fmla="*/ 2302478 w 4876800"/>
                <a:gd name="connsiteY19" fmla="*/ 71438 h 4797456"/>
                <a:gd name="connsiteX20" fmla="*/ 2231041 w 4876800"/>
                <a:gd name="connsiteY20" fmla="*/ 0 h 4797456"/>
                <a:gd name="connsiteX21" fmla="*/ 1168432 w 4876800"/>
                <a:gd name="connsiteY21" fmla="*/ 0 h 4797456"/>
                <a:gd name="connsiteX22" fmla="*/ 842963 w 4876800"/>
                <a:gd name="connsiteY22" fmla="*/ 325469 h 4797456"/>
                <a:gd name="connsiteX23" fmla="*/ 842963 w 4876800"/>
                <a:gd name="connsiteY23" fmla="*/ 1170318 h 4797456"/>
                <a:gd name="connsiteX24" fmla="*/ 27251 w 4876800"/>
                <a:gd name="connsiteY24" fmla="*/ 1812379 h 4797456"/>
                <a:gd name="connsiteX25" fmla="*/ 0 w 4876800"/>
                <a:gd name="connsiteY25" fmla="*/ 1868519 h 4797456"/>
                <a:gd name="connsiteX26" fmla="*/ 0 w 4876800"/>
                <a:gd name="connsiteY26" fmla="*/ 4440269 h 4797456"/>
                <a:gd name="connsiteX27" fmla="*/ 111300 w 4876800"/>
                <a:gd name="connsiteY27" fmla="*/ 4699235 h 4797456"/>
                <a:gd name="connsiteX28" fmla="*/ 357188 w 4876800"/>
                <a:gd name="connsiteY28" fmla="*/ 4797457 h 4797456"/>
                <a:gd name="connsiteX29" fmla="*/ 4519613 w 4876800"/>
                <a:gd name="connsiteY29" fmla="*/ 4797457 h 4797456"/>
                <a:gd name="connsiteX30" fmla="*/ 4765463 w 4876800"/>
                <a:gd name="connsiteY30" fmla="*/ 4699283 h 4797456"/>
                <a:gd name="connsiteX31" fmla="*/ 4876800 w 4876800"/>
                <a:gd name="connsiteY31" fmla="*/ 4440269 h 4797456"/>
                <a:gd name="connsiteX32" fmla="*/ 4876800 w 4876800"/>
                <a:gd name="connsiteY32" fmla="*/ 3287744 h 4797456"/>
                <a:gd name="connsiteX33" fmla="*/ 4805363 w 4876800"/>
                <a:gd name="connsiteY33" fmla="*/ 3216307 h 4797456"/>
                <a:gd name="connsiteX34" fmla="*/ 4733925 w 4876800"/>
                <a:gd name="connsiteY34" fmla="*/ 3287744 h 4797456"/>
                <a:gd name="connsiteX35" fmla="*/ 4733925 w 4876800"/>
                <a:gd name="connsiteY35" fmla="*/ 4440269 h 4797456"/>
                <a:gd name="connsiteX36" fmla="*/ 4707112 w 4876800"/>
                <a:gd name="connsiteY36" fmla="*/ 4544311 h 4797456"/>
                <a:gd name="connsiteX37" fmla="*/ 3286487 w 4876800"/>
                <a:gd name="connsiteY37" fmla="*/ 3297260 h 4797456"/>
                <a:gd name="connsiteX38" fmla="*/ 4733925 w 4876800"/>
                <a:gd name="connsiteY38" fmla="*/ 2026310 h 4797456"/>
                <a:gd name="connsiteX39" fmla="*/ 4733925 w 4876800"/>
                <a:gd name="connsiteY39" fmla="*/ 2976372 h 4797456"/>
                <a:gd name="connsiteX40" fmla="*/ 4805363 w 4876800"/>
                <a:gd name="connsiteY40" fmla="*/ 3047810 h 4797456"/>
                <a:gd name="connsiteX41" fmla="*/ 4033838 w 4876800"/>
                <a:gd name="connsiteY41" fmla="*/ 1384316 h 4797456"/>
                <a:gd name="connsiteX42" fmla="*/ 4691815 w 4876800"/>
                <a:gd name="connsiteY42" fmla="*/ 1873148 h 4797456"/>
                <a:gd name="connsiteX43" fmla="*/ 4033838 w 4876800"/>
                <a:gd name="connsiteY43" fmla="*/ 2450906 h 4797456"/>
                <a:gd name="connsiteX44" fmla="*/ 842963 w 4876800"/>
                <a:gd name="connsiteY44" fmla="*/ 2448459 h 4797456"/>
                <a:gd name="connsiteX45" fmla="*/ 183251 w 4876800"/>
                <a:gd name="connsiteY45" fmla="*/ 1871415 h 4797456"/>
                <a:gd name="connsiteX46" fmla="*/ 842963 w 4876800"/>
                <a:gd name="connsiteY46" fmla="*/ 1352150 h 4797456"/>
                <a:gd name="connsiteX47" fmla="*/ 357188 w 4876800"/>
                <a:gd name="connsiteY47" fmla="*/ 4654582 h 4797456"/>
                <a:gd name="connsiteX48" fmla="*/ 278140 w 4876800"/>
                <a:gd name="connsiteY48" fmla="*/ 4639485 h 4797456"/>
                <a:gd name="connsiteX49" fmla="*/ 1106300 w 4876800"/>
                <a:gd name="connsiteY49" fmla="*/ 3915509 h 4797456"/>
                <a:gd name="connsiteX50" fmla="*/ 1113063 w 4876800"/>
                <a:gd name="connsiteY50" fmla="*/ 3814705 h 4797456"/>
                <a:gd name="connsiteX51" fmla="*/ 1012260 w 4876800"/>
                <a:gd name="connsiteY51" fmla="*/ 3807943 h 4797456"/>
                <a:gd name="connsiteX52" fmla="*/ 169774 w 4876800"/>
                <a:gd name="connsiteY52" fmla="*/ 4544444 h 4797456"/>
                <a:gd name="connsiteX53" fmla="*/ 142875 w 4876800"/>
                <a:gd name="connsiteY53" fmla="*/ 4440269 h 4797456"/>
                <a:gd name="connsiteX54" fmla="*/ 142875 w 4876800"/>
                <a:gd name="connsiteY54" fmla="*/ 2025910 h 4797456"/>
                <a:gd name="connsiteX55" fmla="*/ 867366 w 4876800"/>
                <a:gd name="connsiteY55" fmla="*/ 2659618 h 4797456"/>
                <a:gd name="connsiteX56" fmla="*/ 867375 w 4876800"/>
                <a:gd name="connsiteY56" fmla="*/ 2659628 h 4797456"/>
                <a:gd name="connsiteX57" fmla="*/ 1596438 w 4876800"/>
                <a:gd name="connsiteY57" fmla="*/ 3297250 h 4797456"/>
                <a:gd name="connsiteX58" fmla="*/ 1323632 w 4876800"/>
                <a:gd name="connsiteY58" fmla="*/ 3535709 h 4797456"/>
                <a:gd name="connsiteX59" fmla="*/ 1299210 w 4876800"/>
                <a:gd name="connsiteY59" fmla="*/ 3589592 h 4797456"/>
                <a:gd name="connsiteX60" fmla="*/ 1370648 w 4876800"/>
                <a:gd name="connsiteY60" fmla="*/ 3660981 h 4797456"/>
                <a:gd name="connsiteX61" fmla="*/ 1418892 w 4876800"/>
                <a:gd name="connsiteY61" fmla="*/ 3642198 h 4797456"/>
                <a:gd name="connsiteX62" fmla="*/ 1731731 w 4876800"/>
                <a:gd name="connsiteY62" fmla="*/ 3368754 h 4797456"/>
                <a:gd name="connsiteX63" fmla="*/ 3151527 w 4876800"/>
                <a:gd name="connsiteY63" fmla="*/ 3368897 h 4797456"/>
                <a:gd name="connsiteX64" fmla="*/ 4598880 w 4876800"/>
                <a:gd name="connsiteY64" fmla="*/ 4639399 h 4797456"/>
                <a:gd name="connsiteX65" fmla="*/ 4519613 w 4876800"/>
                <a:gd name="connsiteY65" fmla="*/ 4654573 h 4797456"/>
                <a:gd name="connsiteX66" fmla="*/ 357188 w 4876800"/>
                <a:gd name="connsiteY66" fmla="*/ 4654573 h 47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876800" h="4797456">
                  <a:moveTo>
                    <a:pt x="4805363" y="3047810"/>
                  </a:moveTo>
                  <a:cubicBezTo>
                    <a:pt x="4844825" y="3047810"/>
                    <a:pt x="4876800" y="3015825"/>
                    <a:pt x="4876800" y="2976372"/>
                  </a:cubicBezTo>
                  <a:lnTo>
                    <a:pt x="4876800" y="1868519"/>
                  </a:lnTo>
                  <a:cubicBezTo>
                    <a:pt x="4876800" y="1845917"/>
                    <a:pt x="4866104" y="1824657"/>
                    <a:pt x="4847968" y="1811169"/>
                  </a:cubicBezTo>
                  <a:lnTo>
                    <a:pt x="4033838" y="1206332"/>
                  </a:lnTo>
                  <a:lnTo>
                    <a:pt x="4033838" y="325469"/>
                  </a:lnTo>
                  <a:cubicBezTo>
                    <a:pt x="4033838" y="146009"/>
                    <a:pt x="3887838" y="0"/>
                    <a:pt x="3708368" y="0"/>
                  </a:cubicBezTo>
                  <a:lnTo>
                    <a:pt x="2542413" y="0"/>
                  </a:lnTo>
                  <a:cubicBezTo>
                    <a:pt x="2502951" y="0"/>
                    <a:pt x="2470976" y="31985"/>
                    <a:pt x="2470976" y="71438"/>
                  </a:cubicBezTo>
                  <a:cubicBezTo>
                    <a:pt x="2470976" y="110890"/>
                    <a:pt x="2502951" y="142875"/>
                    <a:pt x="2542413" y="142875"/>
                  </a:cubicBezTo>
                  <a:lnTo>
                    <a:pt x="3708368" y="142875"/>
                  </a:lnTo>
                  <a:cubicBezTo>
                    <a:pt x="3809048" y="142875"/>
                    <a:pt x="3890963" y="224790"/>
                    <a:pt x="3890963" y="325469"/>
                  </a:cubicBezTo>
                  <a:lnTo>
                    <a:pt x="3890963" y="2576360"/>
                  </a:lnTo>
                  <a:lnTo>
                    <a:pt x="3151070" y="3226041"/>
                  </a:lnTo>
                  <a:cubicBezTo>
                    <a:pt x="2856405" y="3227965"/>
                    <a:pt x="1903667" y="3226232"/>
                    <a:pt x="1731874" y="3225889"/>
                  </a:cubicBezTo>
                  <a:lnTo>
                    <a:pt x="985847" y="2573427"/>
                  </a:lnTo>
                  <a:lnTo>
                    <a:pt x="985847" y="325469"/>
                  </a:lnTo>
                  <a:cubicBezTo>
                    <a:pt x="985847" y="224790"/>
                    <a:pt x="1067762" y="142875"/>
                    <a:pt x="1168441" y="142875"/>
                  </a:cubicBezTo>
                  <a:lnTo>
                    <a:pt x="2231041" y="142875"/>
                  </a:lnTo>
                  <a:cubicBezTo>
                    <a:pt x="2270503" y="142875"/>
                    <a:pt x="2302478" y="110890"/>
                    <a:pt x="2302478" y="71438"/>
                  </a:cubicBezTo>
                  <a:cubicBezTo>
                    <a:pt x="2302478" y="31985"/>
                    <a:pt x="2270503" y="0"/>
                    <a:pt x="2231041" y="0"/>
                  </a:cubicBezTo>
                  <a:lnTo>
                    <a:pt x="1168432" y="0"/>
                  </a:lnTo>
                  <a:cubicBezTo>
                    <a:pt x="988962" y="0"/>
                    <a:pt x="842963" y="146009"/>
                    <a:pt x="842963" y="325469"/>
                  </a:cubicBezTo>
                  <a:lnTo>
                    <a:pt x="842963" y="1170318"/>
                  </a:lnTo>
                  <a:lnTo>
                    <a:pt x="27251" y="1812379"/>
                  </a:lnTo>
                  <a:cubicBezTo>
                    <a:pt x="10049" y="1825933"/>
                    <a:pt x="0" y="1846621"/>
                    <a:pt x="0" y="1868519"/>
                  </a:cubicBezTo>
                  <a:lnTo>
                    <a:pt x="0" y="4440269"/>
                  </a:lnTo>
                  <a:cubicBezTo>
                    <a:pt x="0" y="4537796"/>
                    <a:pt x="40586" y="4632208"/>
                    <a:pt x="111300" y="4699235"/>
                  </a:cubicBezTo>
                  <a:cubicBezTo>
                    <a:pt x="178003" y="4762567"/>
                    <a:pt x="265328" y="4797457"/>
                    <a:pt x="357188" y="4797457"/>
                  </a:cubicBezTo>
                  <a:lnTo>
                    <a:pt x="4519613" y="4797457"/>
                  </a:lnTo>
                  <a:cubicBezTo>
                    <a:pt x="4611481" y="4797457"/>
                    <a:pt x="4698806" y="4762576"/>
                    <a:pt x="4765463" y="4699283"/>
                  </a:cubicBezTo>
                  <a:cubicBezTo>
                    <a:pt x="4836224" y="4632208"/>
                    <a:pt x="4876800" y="4537796"/>
                    <a:pt x="4876800" y="4440269"/>
                  </a:cubicBezTo>
                  <a:lnTo>
                    <a:pt x="4876800" y="3287744"/>
                  </a:lnTo>
                  <a:cubicBezTo>
                    <a:pt x="4876800" y="3248292"/>
                    <a:pt x="4844825" y="3216307"/>
                    <a:pt x="4805363" y="3216307"/>
                  </a:cubicBezTo>
                  <a:cubicBezTo>
                    <a:pt x="4765901" y="3216307"/>
                    <a:pt x="4733925" y="3248292"/>
                    <a:pt x="4733925" y="3287744"/>
                  </a:cubicBezTo>
                  <a:lnTo>
                    <a:pt x="4733925" y="4440269"/>
                  </a:lnTo>
                  <a:cubicBezTo>
                    <a:pt x="4733925" y="4477417"/>
                    <a:pt x="4724629" y="4512926"/>
                    <a:pt x="4707112" y="4544311"/>
                  </a:cubicBezTo>
                  <a:lnTo>
                    <a:pt x="3286487" y="3297260"/>
                  </a:lnTo>
                  <a:lnTo>
                    <a:pt x="4733925" y="2026310"/>
                  </a:lnTo>
                  <a:lnTo>
                    <a:pt x="4733925" y="2976372"/>
                  </a:lnTo>
                  <a:cubicBezTo>
                    <a:pt x="4733925" y="3015825"/>
                    <a:pt x="4765901" y="3047810"/>
                    <a:pt x="4805363" y="3047810"/>
                  </a:cubicBezTo>
                  <a:close/>
                  <a:moveTo>
                    <a:pt x="4033838" y="1384316"/>
                  </a:moveTo>
                  <a:lnTo>
                    <a:pt x="4691815" y="1873148"/>
                  </a:lnTo>
                  <a:lnTo>
                    <a:pt x="4033838" y="2450906"/>
                  </a:lnTo>
                  <a:close/>
                  <a:moveTo>
                    <a:pt x="842963" y="2448459"/>
                  </a:moveTo>
                  <a:lnTo>
                    <a:pt x="183251" y="1871415"/>
                  </a:lnTo>
                  <a:lnTo>
                    <a:pt x="842963" y="1352150"/>
                  </a:lnTo>
                  <a:close/>
                  <a:moveTo>
                    <a:pt x="357188" y="4654582"/>
                  </a:moveTo>
                  <a:cubicBezTo>
                    <a:pt x="329765" y="4654582"/>
                    <a:pt x="303028" y="4649381"/>
                    <a:pt x="278140" y="4639485"/>
                  </a:cubicBezTo>
                  <a:lnTo>
                    <a:pt x="1106300" y="3915509"/>
                  </a:lnTo>
                  <a:cubicBezTo>
                    <a:pt x="1135999" y="3889543"/>
                    <a:pt x="1139038" y="3844414"/>
                    <a:pt x="1113063" y="3814705"/>
                  </a:cubicBezTo>
                  <a:cubicBezTo>
                    <a:pt x="1087098" y="3784997"/>
                    <a:pt x="1041968" y="3781977"/>
                    <a:pt x="1012260" y="3807943"/>
                  </a:cubicBezTo>
                  <a:lnTo>
                    <a:pt x="169774" y="4544444"/>
                  </a:lnTo>
                  <a:cubicBezTo>
                    <a:pt x="152200" y="4513031"/>
                    <a:pt x="142875" y="4477474"/>
                    <a:pt x="142875" y="4440269"/>
                  </a:cubicBezTo>
                  <a:lnTo>
                    <a:pt x="142875" y="2025910"/>
                  </a:lnTo>
                  <a:lnTo>
                    <a:pt x="867366" y="2659618"/>
                  </a:lnTo>
                  <a:cubicBezTo>
                    <a:pt x="867366" y="2659618"/>
                    <a:pt x="867375" y="2659628"/>
                    <a:pt x="867375" y="2659628"/>
                  </a:cubicBezTo>
                  <a:lnTo>
                    <a:pt x="1596438" y="3297250"/>
                  </a:lnTo>
                  <a:lnTo>
                    <a:pt x="1323632" y="3535709"/>
                  </a:lnTo>
                  <a:cubicBezTo>
                    <a:pt x="1308106" y="3549272"/>
                    <a:pt x="1299210" y="3568979"/>
                    <a:pt x="1299210" y="3589592"/>
                  </a:cubicBezTo>
                  <a:cubicBezTo>
                    <a:pt x="1299210" y="3629044"/>
                    <a:pt x="1331186" y="3660981"/>
                    <a:pt x="1370648" y="3660981"/>
                  </a:cubicBezTo>
                  <a:cubicBezTo>
                    <a:pt x="1389250" y="3660981"/>
                    <a:pt x="1406185" y="3653857"/>
                    <a:pt x="1418892" y="3642198"/>
                  </a:cubicBezTo>
                  <a:lnTo>
                    <a:pt x="1731731" y="3368754"/>
                  </a:lnTo>
                  <a:cubicBezTo>
                    <a:pt x="1904381" y="3369088"/>
                    <a:pt x="2855452" y="3370831"/>
                    <a:pt x="3151527" y="3368897"/>
                  </a:cubicBezTo>
                  <a:lnTo>
                    <a:pt x="4598880" y="4639399"/>
                  </a:lnTo>
                  <a:cubicBezTo>
                    <a:pt x="4573934" y="4649353"/>
                    <a:pt x="4547111" y="4654573"/>
                    <a:pt x="4519613" y="4654573"/>
                  </a:cubicBezTo>
                  <a:lnTo>
                    <a:pt x="357188" y="4654573"/>
                  </a:lnTo>
                  <a:close/>
                </a:path>
              </a:pathLst>
            </a:custGeom>
            <a:grpFill/>
            <a:ln w="3175" cap="flat">
              <a:solidFill>
                <a:schemeClr val="bg1"/>
              </a:solidFill>
              <a:prstDash val="solid"/>
              <a:miter/>
            </a:ln>
          </p:spPr>
          <p:txBody>
            <a:bodyPr rtlCol="0" anchor="ctr"/>
            <a:lstStyle/>
            <a:p>
              <a:endParaRPr lang="en-US"/>
            </a:p>
          </p:txBody>
        </p:sp>
        <p:sp>
          <p:nvSpPr>
            <p:cNvPr id="175" name="Graphic 43">
              <a:extLst>
                <a:ext uri="{FF2B5EF4-FFF2-40B4-BE49-F238E27FC236}">
                  <a16:creationId xmlns:a16="http://schemas.microsoft.com/office/drawing/2014/main" id="{FDD6D3AF-06FD-1AFB-3834-8182436DD1BF}"/>
                </a:ext>
              </a:extLst>
            </p:cNvPr>
            <p:cNvSpPr/>
            <p:nvPr/>
          </p:nvSpPr>
          <p:spPr>
            <a:xfrm>
              <a:off x="3290275" y="1149867"/>
              <a:ext cx="2003774" cy="2123065"/>
            </a:xfrm>
            <a:custGeom>
              <a:avLst/>
              <a:gdLst>
                <a:gd name="connsiteX0" fmla="*/ 591531 w 2003774"/>
                <a:gd name="connsiteY0" fmla="*/ 2123065 h 2123065"/>
                <a:gd name="connsiteX1" fmla="*/ 834742 w 2003774"/>
                <a:gd name="connsiteY1" fmla="*/ 1879854 h 2123065"/>
                <a:gd name="connsiteX2" fmla="*/ 834742 w 2003774"/>
                <a:gd name="connsiteY2" fmla="*/ 1359618 h 2123065"/>
                <a:gd name="connsiteX3" fmla="*/ 913447 w 2003774"/>
                <a:gd name="connsiteY3" fmla="*/ 1359618 h 2123065"/>
                <a:gd name="connsiteX4" fmla="*/ 1579798 w 2003774"/>
                <a:gd name="connsiteY4" fmla="*/ 1692793 h 2123065"/>
                <a:gd name="connsiteX5" fmla="*/ 1789195 w 2003774"/>
                <a:gd name="connsiteY5" fmla="*/ 1860633 h 2123065"/>
                <a:gd name="connsiteX6" fmla="*/ 2003774 w 2003774"/>
                <a:gd name="connsiteY6" fmla="*/ 1646053 h 2123065"/>
                <a:gd name="connsiteX7" fmla="*/ 2003774 w 2003774"/>
                <a:gd name="connsiteY7" fmla="*/ 214589 h 2123065"/>
                <a:gd name="connsiteX8" fmla="*/ 1789195 w 2003774"/>
                <a:gd name="connsiteY8" fmla="*/ 0 h 2123065"/>
                <a:gd name="connsiteX9" fmla="*/ 1579798 w 2003774"/>
                <a:gd name="connsiteY9" fmla="*/ 167840 h 2123065"/>
                <a:gd name="connsiteX10" fmla="*/ 913447 w 2003774"/>
                <a:gd name="connsiteY10" fmla="*/ 501015 h 2123065"/>
                <a:gd name="connsiteX11" fmla="*/ 429301 w 2003774"/>
                <a:gd name="connsiteY11" fmla="*/ 501015 h 2123065"/>
                <a:gd name="connsiteX12" fmla="*/ 0 w 2003774"/>
                <a:gd name="connsiteY12" fmla="*/ 930316 h 2123065"/>
                <a:gd name="connsiteX13" fmla="*/ 348320 w 2003774"/>
                <a:gd name="connsiteY13" fmla="*/ 1351855 h 2123065"/>
                <a:gd name="connsiteX14" fmla="*/ 348320 w 2003774"/>
                <a:gd name="connsiteY14" fmla="*/ 1879854 h 2123065"/>
                <a:gd name="connsiteX15" fmla="*/ 591531 w 2003774"/>
                <a:gd name="connsiteY15" fmla="*/ 2123065 h 2123065"/>
                <a:gd name="connsiteX16" fmla="*/ 691867 w 2003774"/>
                <a:gd name="connsiteY16" fmla="*/ 1879854 h 2123065"/>
                <a:gd name="connsiteX17" fmla="*/ 591531 w 2003774"/>
                <a:gd name="connsiteY17" fmla="*/ 1980190 h 2123065"/>
                <a:gd name="connsiteX18" fmla="*/ 491195 w 2003774"/>
                <a:gd name="connsiteY18" fmla="*/ 1879854 h 2123065"/>
                <a:gd name="connsiteX19" fmla="*/ 491195 w 2003774"/>
                <a:gd name="connsiteY19" fmla="*/ 1359618 h 2123065"/>
                <a:gd name="connsiteX20" fmla="*/ 691867 w 2003774"/>
                <a:gd name="connsiteY20" fmla="*/ 1359618 h 2123065"/>
                <a:gd name="connsiteX21" fmla="*/ 1789186 w 2003774"/>
                <a:gd name="connsiteY21" fmla="*/ 142875 h 2123065"/>
                <a:gd name="connsiteX22" fmla="*/ 1860890 w 2003774"/>
                <a:gd name="connsiteY22" fmla="*/ 214589 h 2123065"/>
                <a:gd name="connsiteX23" fmla="*/ 1860890 w 2003774"/>
                <a:gd name="connsiteY23" fmla="*/ 1646053 h 2123065"/>
                <a:gd name="connsiteX24" fmla="*/ 1789186 w 2003774"/>
                <a:gd name="connsiteY24" fmla="*/ 1717758 h 2123065"/>
                <a:gd name="connsiteX25" fmla="*/ 1717481 w 2003774"/>
                <a:gd name="connsiteY25" fmla="*/ 1646053 h 2123065"/>
                <a:gd name="connsiteX26" fmla="*/ 1717481 w 2003774"/>
                <a:gd name="connsiteY26" fmla="*/ 214589 h 2123065"/>
                <a:gd name="connsiteX27" fmla="*/ 1789186 w 2003774"/>
                <a:gd name="connsiteY27" fmla="*/ 142875 h 2123065"/>
                <a:gd name="connsiteX28" fmla="*/ 1574606 w 2003774"/>
                <a:gd name="connsiteY28" fmla="*/ 1530458 h 2123065"/>
                <a:gd name="connsiteX29" fmla="*/ 1001744 w 2003774"/>
                <a:gd name="connsiteY29" fmla="*/ 1244032 h 2123065"/>
                <a:gd name="connsiteX30" fmla="*/ 1001744 w 2003774"/>
                <a:gd name="connsiteY30" fmla="*/ 616601 h 2123065"/>
                <a:gd name="connsiteX31" fmla="*/ 1574606 w 2003774"/>
                <a:gd name="connsiteY31" fmla="*/ 330175 h 2123065"/>
                <a:gd name="connsiteX32" fmla="*/ 142875 w 2003774"/>
                <a:gd name="connsiteY32" fmla="*/ 930316 h 2123065"/>
                <a:gd name="connsiteX33" fmla="*/ 429301 w 2003774"/>
                <a:gd name="connsiteY33" fmla="*/ 643890 h 2123065"/>
                <a:gd name="connsiteX34" fmla="*/ 858879 w 2003774"/>
                <a:gd name="connsiteY34" fmla="*/ 643890 h 2123065"/>
                <a:gd name="connsiteX35" fmla="*/ 858879 w 2003774"/>
                <a:gd name="connsiteY35" fmla="*/ 1216752 h 2123065"/>
                <a:gd name="connsiteX36" fmla="*/ 763314 w 2003774"/>
                <a:gd name="connsiteY36" fmla="*/ 1216752 h 2123065"/>
                <a:gd name="connsiteX37" fmla="*/ 429311 w 2003774"/>
                <a:gd name="connsiteY37" fmla="*/ 1216752 h 2123065"/>
                <a:gd name="connsiteX38" fmla="*/ 142875 w 2003774"/>
                <a:gd name="connsiteY38" fmla="*/ 930316 h 212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03774" h="2123065">
                  <a:moveTo>
                    <a:pt x="591531" y="2123065"/>
                  </a:moveTo>
                  <a:cubicBezTo>
                    <a:pt x="725634" y="2123065"/>
                    <a:pt x="834742" y="2013957"/>
                    <a:pt x="834742" y="1879854"/>
                  </a:cubicBezTo>
                  <a:lnTo>
                    <a:pt x="834742" y="1359618"/>
                  </a:lnTo>
                  <a:lnTo>
                    <a:pt x="913447" y="1359618"/>
                  </a:lnTo>
                  <a:lnTo>
                    <a:pt x="1579798" y="1692793"/>
                  </a:lnTo>
                  <a:cubicBezTo>
                    <a:pt x="1601200" y="1788700"/>
                    <a:pt x="1686925" y="1860633"/>
                    <a:pt x="1789195" y="1860633"/>
                  </a:cubicBezTo>
                  <a:cubicBezTo>
                    <a:pt x="1907515" y="1860633"/>
                    <a:pt x="2003774" y="1764373"/>
                    <a:pt x="2003774" y="1646053"/>
                  </a:cubicBezTo>
                  <a:lnTo>
                    <a:pt x="2003774" y="214589"/>
                  </a:lnTo>
                  <a:cubicBezTo>
                    <a:pt x="2003774" y="96269"/>
                    <a:pt x="1907515" y="0"/>
                    <a:pt x="1789195" y="0"/>
                  </a:cubicBezTo>
                  <a:cubicBezTo>
                    <a:pt x="1686935" y="0"/>
                    <a:pt x="1601200" y="71933"/>
                    <a:pt x="1579798" y="167840"/>
                  </a:cubicBezTo>
                  <a:lnTo>
                    <a:pt x="913447" y="501015"/>
                  </a:lnTo>
                  <a:lnTo>
                    <a:pt x="429301" y="501015"/>
                  </a:lnTo>
                  <a:cubicBezTo>
                    <a:pt x="192576" y="501015"/>
                    <a:pt x="0" y="693601"/>
                    <a:pt x="0" y="930316"/>
                  </a:cubicBezTo>
                  <a:cubicBezTo>
                    <a:pt x="0" y="1139352"/>
                    <a:pt x="150200" y="1313869"/>
                    <a:pt x="348320" y="1351855"/>
                  </a:cubicBezTo>
                  <a:lnTo>
                    <a:pt x="348320" y="1879854"/>
                  </a:lnTo>
                  <a:cubicBezTo>
                    <a:pt x="348320" y="2013966"/>
                    <a:pt x="457429" y="2123065"/>
                    <a:pt x="591531" y="2123065"/>
                  </a:cubicBezTo>
                  <a:close/>
                  <a:moveTo>
                    <a:pt x="691867" y="1879854"/>
                  </a:moveTo>
                  <a:cubicBezTo>
                    <a:pt x="691867" y="1935185"/>
                    <a:pt x="646852" y="1980190"/>
                    <a:pt x="591531" y="1980190"/>
                  </a:cubicBezTo>
                  <a:cubicBezTo>
                    <a:pt x="536210" y="1980190"/>
                    <a:pt x="491195" y="1935175"/>
                    <a:pt x="491195" y="1879854"/>
                  </a:cubicBezTo>
                  <a:lnTo>
                    <a:pt x="491195" y="1359618"/>
                  </a:lnTo>
                  <a:lnTo>
                    <a:pt x="691867" y="1359618"/>
                  </a:lnTo>
                  <a:close/>
                  <a:moveTo>
                    <a:pt x="1789186" y="142875"/>
                  </a:moveTo>
                  <a:cubicBezTo>
                    <a:pt x="1828724" y="142875"/>
                    <a:pt x="1860890" y="175041"/>
                    <a:pt x="1860890" y="214589"/>
                  </a:cubicBezTo>
                  <a:lnTo>
                    <a:pt x="1860890" y="1646053"/>
                  </a:lnTo>
                  <a:cubicBezTo>
                    <a:pt x="1860890" y="1685592"/>
                    <a:pt x="1828724" y="1717758"/>
                    <a:pt x="1789186" y="1717758"/>
                  </a:cubicBezTo>
                  <a:cubicBezTo>
                    <a:pt x="1749647" y="1717758"/>
                    <a:pt x="1717481" y="1685592"/>
                    <a:pt x="1717481" y="1646053"/>
                  </a:cubicBezTo>
                  <a:lnTo>
                    <a:pt x="1717481" y="214589"/>
                  </a:lnTo>
                  <a:cubicBezTo>
                    <a:pt x="1717481" y="175041"/>
                    <a:pt x="1749647" y="142875"/>
                    <a:pt x="1789186" y="142875"/>
                  </a:cubicBezTo>
                  <a:close/>
                  <a:moveTo>
                    <a:pt x="1574606" y="1530458"/>
                  </a:moveTo>
                  <a:lnTo>
                    <a:pt x="1001744" y="1244032"/>
                  </a:lnTo>
                  <a:lnTo>
                    <a:pt x="1001744" y="616601"/>
                  </a:lnTo>
                  <a:lnTo>
                    <a:pt x="1574606" y="330175"/>
                  </a:lnTo>
                  <a:close/>
                  <a:moveTo>
                    <a:pt x="142875" y="930316"/>
                  </a:moveTo>
                  <a:cubicBezTo>
                    <a:pt x="142875" y="772373"/>
                    <a:pt x="271367" y="643890"/>
                    <a:pt x="429301" y="643890"/>
                  </a:cubicBezTo>
                  <a:lnTo>
                    <a:pt x="858879" y="643890"/>
                  </a:lnTo>
                  <a:lnTo>
                    <a:pt x="858879" y="1216752"/>
                  </a:lnTo>
                  <a:lnTo>
                    <a:pt x="763314" y="1216752"/>
                  </a:lnTo>
                  <a:lnTo>
                    <a:pt x="429311" y="1216752"/>
                  </a:lnTo>
                  <a:cubicBezTo>
                    <a:pt x="271367" y="1216743"/>
                    <a:pt x="142875" y="1088260"/>
                    <a:pt x="142875" y="930316"/>
                  </a:cubicBezTo>
                  <a:close/>
                </a:path>
              </a:pathLst>
            </a:custGeom>
            <a:grpFill/>
            <a:ln w="3175" cap="flat">
              <a:solidFill>
                <a:schemeClr val="bg1"/>
              </a:solidFill>
              <a:prstDash val="solid"/>
              <a:miter/>
            </a:ln>
          </p:spPr>
          <p:txBody>
            <a:bodyPr rtlCol="0" anchor="ctr"/>
            <a:lstStyle/>
            <a:p>
              <a:endParaRPr lang="en-US"/>
            </a:p>
          </p:txBody>
        </p:sp>
        <p:sp>
          <p:nvSpPr>
            <p:cNvPr id="176" name="Graphic 43">
              <a:extLst>
                <a:ext uri="{FF2B5EF4-FFF2-40B4-BE49-F238E27FC236}">
                  <a16:creationId xmlns:a16="http://schemas.microsoft.com/office/drawing/2014/main" id="{4E379F0D-4D7B-5E12-908B-6BB921DB565B}"/>
                </a:ext>
              </a:extLst>
            </p:cNvPr>
            <p:cNvSpPr/>
            <p:nvPr/>
          </p:nvSpPr>
          <p:spPr>
            <a:xfrm>
              <a:off x="5393731" y="1331978"/>
              <a:ext cx="410085" cy="410077"/>
            </a:xfrm>
            <a:custGeom>
              <a:avLst/>
              <a:gdLst>
                <a:gd name="connsiteX0" fmla="*/ 389160 w 410085"/>
                <a:gd name="connsiteY0" fmla="*/ 20924 h 410077"/>
                <a:gd name="connsiteX1" fmla="*/ 288129 w 410085"/>
                <a:gd name="connsiteY1" fmla="*/ 20924 h 410077"/>
                <a:gd name="connsiteX2" fmla="*/ 20924 w 410085"/>
                <a:gd name="connsiteY2" fmla="*/ 288129 h 410077"/>
                <a:gd name="connsiteX3" fmla="*/ 20924 w 410085"/>
                <a:gd name="connsiteY3" fmla="*/ 389151 h 410077"/>
                <a:gd name="connsiteX4" fmla="*/ 71445 w 410085"/>
                <a:gd name="connsiteY4" fmla="*/ 410077 h 410077"/>
                <a:gd name="connsiteX5" fmla="*/ 121965 w 410085"/>
                <a:gd name="connsiteY5" fmla="*/ 389151 h 410077"/>
                <a:gd name="connsiteX6" fmla="*/ 389170 w 410085"/>
                <a:gd name="connsiteY6" fmla="*/ 121946 h 410077"/>
                <a:gd name="connsiteX7" fmla="*/ 389160 w 410085"/>
                <a:gd name="connsiteY7" fmla="*/ 20924 h 41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85" h="410077">
                  <a:moveTo>
                    <a:pt x="389160" y="20924"/>
                  </a:moveTo>
                  <a:cubicBezTo>
                    <a:pt x="361252" y="-6975"/>
                    <a:pt x="316028" y="-6975"/>
                    <a:pt x="288129" y="20924"/>
                  </a:cubicBezTo>
                  <a:lnTo>
                    <a:pt x="20924" y="288129"/>
                  </a:lnTo>
                  <a:cubicBezTo>
                    <a:pt x="-6975" y="316028"/>
                    <a:pt x="-6975" y="361262"/>
                    <a:pt x="20924" y="389151"/>
                  </a:cubicBezTo>
                  <a:cubicBezTo>
                    <a:pt x="34878" y="403096"/>
                    <a:pt x="53166" y="410077"/>
                    <a:pt x="71445" y="410077"/>
                  </a:cubicBezTo>
                  <a:cubicBezTo>
                    <a:pt x="89723" y="410077"/>
                    <a:pt x="108011" y="403105"/>
                    <a:pt x="121965" y="389151"/>
                  </a:cubicBezTo>
                  <a:lnTo>
                    <a:pt x="389170" y="121946"/>
                  </a:lnTo>
                  <a:cubicBezTo>
                    <a:pt x="417059" y="94057"/>
                    <a:pt x="417059" y="48823"/>
                    <a:pt x="389160" y="20924"/>
                  </a:cubicBezTo>
                  <a:close/>
                </a:path>
              </a:pathLst>
            </a:custGeom>
            <a:grpFill/>
            <a:ln w="3175" cap="flat">
              <a:solidFill>
                <a:schemeClr val="bg1"/>
              </a:solidFill>
              <a:prstDash val="solid"/>
              <a:miter/>
            </a:ln>
          </p:spPr>
          <p:txBody>
            <a:bodyPr rtlCol="0" anchor="ctr"/>
            <a:lstStyle/>
            <a:p>
              <a:endParaRPr lang="en-US"/>
            </a:p>
          </p:txBody>
        </p:sp>
        <p:sp>
          <p:nvSpPr>
            <p:cNvPr id="177" name="Graphic 43">
              <a:extLst>
                <a:ext uri="{FF2B5EF4-FFF2-40B4-BE49-F238E27FC236}">
                  <a16:creationId xmlns:a16="http://schemas.microsoft.com/office/drawing/2014/main" id="{640D7B0E-F5E9-D783-51FB-1431CE12200D}"/>
                </a:ext>
              </a:extLst>
            </p:cNvPr>
            <p:cNvSpPr/>
            <p:nvPr/>
          </p:nvSpPr>
          <p:spPr>
            <a:xfrm>
              <a:off x="5393732" y="2424467"/>
              <a:ext cx="410092" cy="410077"/>
            </a:xfrm>
            <a:custGeom>
              <a:avLst/>
              <a:gdLst>
                <a:gd name="connsiteX0" fmla="*/ 20923 w 410092"/>
                <a:gd name="connsiteY0" fmla="*/ 121946 h 410077"/>
                <a:gd name="connsiteX1" fmla="*/ 288128 w 410092"/>
                <a:gd name="connsiteY1" fmla="*/ 389151 h 410077"/>
                <a:gd name="connsiteX2" fmla="*/ 338648 w 410092"/>
                <a:gd name="connsiteY2" fmla="*/ 410077 h 410077"/>
                <a:gd name="connsiteX3" fmla="*/ 389169 w 410092"/>
                <a:gd name="connsiteY3" fmla="*/ 389151 h 410077"/>
                <a:gd name="connsiteX4" fmla="*/ 389169 w 410092"/>
                <a:gd name="connsiteY4" fmla="*/ 288129 h 410077"/>
                <a:gd name="connsiteX5" fmla="*/ 121964 w 410092"/>
                <a:gd name="connsiteY5" fmla="*/ 20924 h 410077"/>
                <a:gd name="connsiteX6" fmla="*/ 20932 w 410092"/>
                <a:gd name="connsiteY6" fmla="*/ 20924 h 410077"/>
                <a:gd name="connsiteX7" fmla="*/ 20923 w 410092"/>
                <a:gd name="connsiteY7" fmla="*/ 121946 h 41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92" h="410077">
                  <a:moveTo>
                    <a:pt x="20923" y="121946"/>
                  </a:moveTo>
                  <a:lnTo>
                    <a:pt x="288128" y="389151"/>
                  </a:lnTo>
                  <a:cubicBezTo>
                    <a:pt x="302082" y="403105"/>
                    <a:pt x="320360" y="410077"/>
                    <a:pt x="338648" y="410077"/>
                  </a:cubicBezTo>
                  <a:cubicBezTo>
                    <a:pt x="356927" y="410077"/>
                    <a:pt x="375215" y="403105"/>
                    <a:pt x="389169" y="389151"/>
                  </a:cubicBezTo>
                  <a:cubicBezTo>
                    <a:pt x="417068" y="361252"/>
                    <a:pt x="417068" y="316018"/>
                    <a:pt x="389169" y="288129"/>
                  </a:cubicBezTo>
                  <a:lnTo>
                    <a:pt x="121964" y="20924"/>
                  </a:lnTo>
                  <a:cubicBezTo>
                    <a:pt x="94065" y="-6975"/>
                    <a:pt x="48841" y="-6975"/>
                    <a:pt x="20932" y="20924"/>
                  </a:cubicBezTo>
                  <a:cubicBezTo>
                    <a:pt x="-6976" y="48823"/>
                    <a:pt x="-6976" y="94057"/>
                    <a:pt x="20923" y="121946"/>
                  </a:cubicBezTo>
                  <a:close/>
                </a:path>
              </a:pathLst>
            </a:custGeom>
            <a:grpFill/>
            <a:ln w="3175" cap="flat">
              <a:solidFill>
                <a:schemeClr val="bg1"/>
              </a:solidFill>
              <a:prstDash val="solid"/>
              <a:miter/>
            </a:ln>
          </p:spPr>
          <p:txBody>
            <a:bodyPr rtlCol="0" anchor="ctr"/>
            <a:lstStyle/>
            <a:p>
              <a:endParaRPr lang="en-US"/>
            </a:p>
          </p:txBody>
        </p:sp>
        <p:sp>
          <p:nvSpPr>
            <p:cNvPr id="178" name="Graphic 43">
              <a:extLst>
                <a:ext uri="{FF2B5EF4-FFF2-40B4-BE49-F238E27FC236}">
                  <a16:creationId xmlns:a16="http://schemas.microsoft.com/office/drawing/2014/main" id="{F92DD9BB-D309-F7B2-6A34-2048CFA1F387}"/>
                </a:ext>
              </a:extLst>
            </p:cNvPr>
            <p:cNvSpPr/>
            <p:nvPr/>
          </p:nvSpPr>
          <p:spPr>
            <a:xfrm>
              <a:off x="5393728" y="2008746"/>
              <a:ext cx="410079" cy="142875"/>
            </a:xfrm>
            <a:custGeom>
              <a:avLst/>
              <a:gdLst>
                <a:gd name="connsiteX0" fmla="*/ 338642 w 410079"/>
                <a:gd name="connsiteY0" fmla="*/ 0 h 142875"/>
                <a:gd name="connsiteX1" fmla="*/ 71438 w 410079"/>
                <a:gd name="connsiteY1" fmla="*/ 0 h 142875"/>
                <a:gd name="connsiteX2" fmla="*/ 0 w 410079"/>
                <a:gd name="connsiteY2" fmla="*/ 71438 h 142875"/>
                <a:gd name="connsiteX3" fmla="*/ 71438 w 410079"/>
                <a:gd name="connsiteY3" fmla="*/ 142875 h 142875"/>
                <a:gd name="connsiteX4" fmla="*/ 338642 w 410079"/>
                <a:gd name="connsiteY4" fmla="*/ 142875 h 142875"/>
                <a:gd name="connsiteX5" fmla="*/ 410080 w 410079"/>
                <a:gd name="connsiteY5" fmla="*/ 71438 h 142875"/>
                <a:gd name="connsiteX6" fmla="*/ 338642 w 410079"/>
                <a:gd name="connsiteY6" fmla="*/ 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079" h="142875">
                  <a:moveTo>
                    <a:pt x="338642" y="0"/>
                  </a:moveTo>
                  <a:lnTo>
                    <a:pt x="71438" y="0"/>
                  </a:lnTo>
                  <a:cubicBezTo>
                    <a:pt x="31975" y="0"/>
                    <a:pt x="0" y="31985"/>
                    <a:pt x="0" y="71438"/>
                  </a:cubicBezTo>
                  <a:cubicBezTo>
                    <a:pt x="0" y="110890"/>
                    <a:pt x="31975" y="142875"/>
                    <a:pt x="71438" y="142875"/>
                  </a:cubicBezTo>
                  <a:lnTo>
                    <a:pt x="338642" y="142875"/>
                  </a:lnTo>
                  <a:cubicBezTo>
                    <a:pt x="378105" y="142875"/>
                    <a:pt x="410080" y="110890"/>
                    <a:pt x="410080" y="71438"/>
                  </a:cubicBezTo>
                  <a:cubicBezTo>
                    <a:pt x="410080" y="31985"/>
                    <a:pt x="378105" y="0"/>
                    <a:pt x="338642" y="0"/>
                  </a:cubicBezTo>
                  <a:close/>
                </a:path>
              </a:pathLst>
            </a:custGeom>
            <a:grpFill/>
            <a:ln w="3175" cap="flat">
              <a:solidFill>
                <a:schemeClr val="bg1"/>
              </a:solidFill>
              <a:prstDash val="solid"/>
              <a:miter/>
            </a:ln>
          </p:spPr>
          <p:txBody>
            <a:bodyPr rtlCol="0" anchor="ctr"/>
            <a:lstStyle/>
            <a:p>
              <a:endParaRPr lang="en-US"/>
            </a:p>
          </p:txBody>
        </p:sp>
      </p:grpSp>
      <p:sp>
        <p:nvSpPr>
          <p:cNvPr id="7" name="TextBox 6">
            <a:extLst>
              <a:ext uri="{FF2B5EF4-FFF2-40B4-BE49-F238E27FC236}">
                <a16:creationId xmlns:a16="http://schemas.microsoft.com/office/drawing/2014/main" id="{712003E1-C0B3-D551-3985-7C4E676752B1}"/>
              </a:ext>
            </a:extLst>
          </p:cNvPr>
          <p:cNvSpPr txBox="1"/>
          <p:nvPr/>
        </p:nvSpPr>
        <p:spPr>
          <a:xfrm>
            <a:off x="477984" y="1252443"/>
            <a:ext cx="6568866"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solidFill>
                  <a:srgbClr val="272727"/>
                </a:solidFill>
                <a:latin typeface="Roboto"/>
                <a:ea typeface="+mn-lt"/>
                <a:cs typeface="+mn-lt"/>
              </a:rPr>
              <a:t>The visual element of marketing is essential and AI makes this easier.</a:t>
            </a:r>
            <a:endParaRPr lang="en-US" sz="2000">
              <a:solidFill>
                <a:srgbClr val="000000"/>
              </a:solidFill>
              <a:latin typeface="Roboto"/>
              <a:ea typeface="+mn-lt"/>
              <a:cs typeface="+mn-lt"/>
            </a:endParaRPr>
          </a:p>
          <a:p>
            <a:pPr marL="285750" indent="-285750">
              <a:buFont typeface="Arial"/>
              <a:buChar char="•"/>
            </a:pPr>
            <a:r>
              <a:rPr lang="en-US" sz="2000">
                <a:solidFill>
                  <a:srgbClr val="272727"/>
                </a:solidFill>
                <a:latin typeface="Roboto"/>
                <a:ea typeface="+mn-lt"/>
                <a:cs typeface="+mn-lt"/>
              </a:rPr>
              <a:t>Content may not be as on-brand or polished as using a designer or agency, but there is a lot that can be done as a novice or even professionals are combining AI design output with their creative expertise.</a:t>
            </a:r>
          </a:p>
          <a:p>
            <a:pPr marL="285750" indent="-285750">
              <a:buFont typeface="Arial"/>
              <a:buChar char="•"/>
            </a:pPr>
            <a:r>
              <a:rPr lang="en-US" sz="2000">
                <a:solidFill>
                  <a:srgbClr val="272727"/>
                </a:solidFill>
                <a:latin typeface="Roboto"/>
                <a:ea typeface="+mn-lt"/>
                <a:cs typeface="+mn-lt"/>
              </a:rPr>
              <a:t>AI design tools:</a:t>
            </a:r>
          </a:p>
          <a:p>
            <a:pPr marL="742950" lvl="1" indent="-285750">
              <a:buFont typeface="Courier New"/>
              <a:buChar char="o"/>
            </a:pPr>
            <a:r>
              <a:rPr lang="en-US" sz="2000" b="1" u="sng">
                <a:latin typeface="Roboto"/>
                <a:ea typeface="+mn-lt"/>
                <a:cs typeface="+mn-lt"/>
                <a:hlinkClick r:id="rId4"/>
              </a:rPr>
              <a:t>Canva</a:t>
            </a:r>
            <a:r>
              <a:rPr lang="en-US" sz="2000" b="1" u="sng">
                <a:latin typeface="Roboto"/>
                <a:ea typeface="+mn-lt"/>
                <a:cs typeface="+mn-lt"/>
              </a:rPr>
              <a:t> </a:t>
            </a:r>
            <a:r>
              <a:rPr lang="en-US" sz="2000">
                <a:latin typeface="Roboto"/>
                <a:ea typeface="+mn-lt"/>
                <a:cs typeface="+mn-lt"/>
              </a:rPr>
              <a:t>- has a free option</a:t>
            </a:r>
            <a:endParaRPr lang="en-US" sz="2000">
              <a:solidFill>
                <a:srgbClr val="000000"/>
              </a:solidFill>
              <a:latin typeface="Roboto"/>
              <a:ea typeface="Roboto"/>
              <a:cs typeface="Calibri"/>
            </a:endParaRPr>
          </a:p>
          <a:p>
            <a:pPr marL="742950" lvl="1" indent="-285750">
              <a:buFont typeface="Courier New"/>
              <a:buChar char="o"/>
            </a:pPr>
            <a:r>
              <a:rPr lang="en-US" sz="2000">
                <a:solidFill>
                  <a:srgbClr val="272727"/>
                </a:solidFill>
                <a:latin typeface="Roboto"/>
                <a:ea typeface="+mn-lt"/>
                <a:cs typeface="+mn-lt"/>
                <a:hlinkClick r:id="rId5"/>
              </a:rPr>
              <a:t>Midjourney</a:t>
            </a:r>
            <a:r>
              <a:rPr lang="en-US" sz="2000">
                <a:solidFill>
                  <a:srgbClr val="272727"/>
                </a:solidFill>
                <a:latin typeface="Roboto"/>
                <a:ea typeface="+mn-lt"/>
                <a:cs typeface="+mn-lt"/>
              </a:rPr>
              <a:t> - no longer a free option but v affordable. Cheaper plans go into public domain.  Stealth mode plan to prevent others using your images.</a:t>
            </a:r>
          </a:p>
          <a:p>
            <a:pPr marL="742950" lvl="1" indent="-285750">
              <a:buFont typeface="Courier New"/>
              <a:buChar char="o"/>
            </a:pPr>
            <a:r>
              <a:rPr lang="en-US" sz="2000">
                <a:solidFill>
                  <a:srgbClr val="272727"/>
                </a:solidFill>
                <a:latin typeface="Roboto"/>
                <a:ea typeface="Roboto"/>
                <a:cs typeface="Calibri"/>
                <a:hlinkClick r:id="rId6"/>
              </a:rPr>
              <a:t>Dall-e</a:t>
            </a:r>
            <a:r>
              <a:rPr lang="en-US" sz="2000">
                <a:solidFill>
                  <a:srgbClr val="272727"/>
                </a:solidFill>
                <a:latin typeface="Roboto"/>
                <a:ea typeface="Roboto"/>
                <a:cs typeface="Calibri"/>
              </a:rPr>
              <a:t> - also a free option, credits expire if you don’t use them</a:t>
            </a:r>
          </a:p>
          <a:p>
            <a:pPr marL="742950" lvl="1" indent="-285750">
              <a:buFont typeface="Courier New"/>
              <a:buChar char="o"/>
            </a:pPr>
            <a:r>
              <a:rPr lang="en-US" sz="2000">
                <a:solidFill>
                  <a:srgbClr val="272727"/>
                </a:solidFill>
                <a:latin typeface="Roboto"/>
                <a:ea typeface="Roboto"/>
                <a:cs typeface="Calibri"/>
              </a:rPr>
              <a:t>Adobe Suite and Express</a:t>
            </a:r>
          </a:p>
          <a:p>
            <a:pPr marL="742950" lvl="1" indent="-285750">
              <a:buFont typeface="Courier New"/>
              <a:buChar char="o"/>
            </a:pPr>
            <a:r>
              <a:rPr lang="en-US" sz="2000">
                <a:solidFill>
                  <a:srgbClr val="272727"/>
                </a:solidFill>
                <a:latin typeface="Roboto"/>
                <a:ea typeface="Roboto"/>
                <a:cs typeface="Calibri"/>
              </a:rPr>
              <a:t>Many more and new ones seems like everyday</a:t>
            </a:r>
          </a:p>
          <a:p>
            <a:pPr marL="285750" indent="-285750">
              <a:buFont typeface="Arial"/>
              <a:buChar char="•"/>
            </a:pPr>
            <a:r>
              <a:rPr lang="en-US" sz="2000">
                <a:solidFill>
                  <a:srgbClr val="272727"/>
                </a:solidFill>
                <a:latin typeface="Roboto"/>
                <a:ea typeface="Roboto"/>
                <a:cs typeface="Calibri"/>
              </a:rPr>
              <a:t>Ensure commercial use with the tool you use.</a:t>
            </a:r>
          </a:p>
        </p:txBody>
      </p:sp>
      <p:sp>
        <p:nvSpPr>
          <p:cNvPr id="5" name="TextBox 4">
            <a:extLst>
              <a:ext uri="{FF2B5EF4-FFF2-40B4-BE49-F238E27FC236}">
                <a16:creationId xmlns:a16="http://schemas.microsoft.com/office/drawing/2014/main" id="{89DC1109-573C-A4FF-3327-03C7B77F8E74}"/>
              </a:ext>
            </a:extLst>
          </p:cNvPr>
          <p:cNvSpPr txBox="1"/>
          <p:nvPr/>
        </p:nvSpPr>
        <p:spPr>
          <a:xfrm>
            <a:off x="7551761" y="1410268"/>
            <a:ext cx="357116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Insert cover of the Guide that Kathy did using AI and photoshop</a:t>
            </a:r>
            <a:endParaRPr lang="en-US"/>
          </a:p>
        </p:txBody>
      </p:sp>
      <p:pic>
        <p:nvPicPr>
          <p:cNvPr id="4" name="Picture 3" descr="A cover of a magazine&#10;&#10;Description automatically generated">
            <a:extLst>
              <a:ext uri="{FF2B5EF4-FFF2-40B4-BE49-F238E27FC236}">
                <a16:creationId xmlns:a16="http://schemas.microsoft.com/office/drawing/2014/main" id="{BAFF1B4E-5296-3CC2-52F3-3DF1034F60C0}"/>
              </a:ext>
            </a:extLst>
          </p:cNvPr>
          <p:cNvPicPr>
            <a:picLocks noChangeAspect="1"/>
          </p:cNvPicPr>
          <p:nvPr/>
        </p:nvPicPr>
        <p:blipFill>
          <a:blip r:embed="rId7"/>
          <a:stretch>
            <a:fillRect/>
          </a:stretch>
        </p:blipFill>
        <p:spPr>
          <a:xfrm>
            <a:off x="7553264" y="1184734"/>
            <a:ext cx="3975592" cy="5114621"/>
          </a:xfrm>
          <a:prstGeom prst="rect">
            <a:avLst/>
          </a:prstGeom>
        </p:spPr>
      </p:pic>
    </p:spTree>
    <p:extLst>
      <p:ext uri="{BB962C8B-B14F-4D97-AF65-F5344CB8AC3E}">
        <p14:creationId xmlns:p14="http://schemas.microsoft.com/office/powerpoint/2010/main" val="3554475826"/>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4D6DC-C358-1515-F0BE-FA263804E5B5}"/>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DE320BCE-0493-13FA-D15F-73E57A687860}"/>
              </a:ext>
            </a:extLst>
          </p:cNvPr>
          <p:cNvSpPr txBox="1">
            <a:spLocks/>
          </p:cNvSpPr>
          <p:nvPr/>
        </p:nvSpPr>
        <p:spPr>
          <a:xfrm>
            <a:off x="568387"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a:solidFill>
                  <a:srgbClr val="54575A"/>
                </a:solidFill>
                <a:latin typeface="Roboto"/>
                <a:ea typeface="+mj-lt"/>
                <a:cs typeface="+mj-lt"/>
              </a:rPr>
              <a:t>AI Content Creation: Design Prompts</a:t>
            </a:r>
            <a:endParaRPr lang="en-US" err="1">
              <a:latin typeface="Roboto"/>
            </a:endParaRPr>
          </a:p>
        </p:txBody>
      </p:sp>
      <p:sp>
        <p:nvSpPr>
          <p:cNvPr id="184" name="Rectangle 183">
            <a:extLst>
              <a:ext uri="{FF2B5EF4-FFF2-40B4-BE49-F238E27FC236}">
                <a16:creationId xmlns:a16="http://schemas.microsoft.com/office/drawing/2014/main" id="{1D5C3E8E-914B-A360-D4E4-FD83D217EC66}"/>
              </a:ext>
            </a:extLst>
          </p:cNvPr>
          <p:cNvSpPr/>
          <p:nvPr/>
        </p:nvSpPr>
        <p:spPr>
          <a:xfrm>
            <a:off x="-1022" y="2874"/>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9734A7F-DD61-BEBC-0EC9-E9B3B8BD81FE}"/>
              </a:ext>
            </a:extLst>
          </p:cNvPr>
          <p:cNvSpPr txBox="1"/>
          <p:nvPr/>
        </p:nvSpPr>
        <p:spPr>
          <a:xfrm>
            <a:off x="758246" y="6173292"/>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000">
              <a:latin typeface="Roboto"/>
              <a:ea typeface="Roboto"/>
              <a:cs typeface="Calibri"/>
            </a:endParaRPr>
          </a:p>
        </p:txBody>
      </p:sp>
      <p:grpSp>
        <p:nvGrpSpPr>
          <p:cNvPr id="159" name="Graphic 43">
            <a:extLst>
              <a:ext uri="{FF2B5EF4-FFF2-40B4-BE49-F238E27FC236}">
                <a16:creationId xmlns:a16="http://schemas.microsoft.com/office/drawing/2014/main" id="{BFCD68DF-9845-8162-67A0-F2B17437A84F}"/>
              </a:ext>
            </a:extLst>
          </p:cNvPr>
          <p:cNvGrpSpPr/>
          <p:nvPr/>
        </p:nvGrpSpPr>
        <p:grpSpPr>
          <a:xfrm>
            <a:off x="11340844" y="4449005"/>
            <a:ext cx="596806" cy="587096"/>
            <a:chOff x="2108641" y="611571"/>
            <a:chExt cx="4876800" cy="4797456"/>
          </a:xfrm>
          <a:solidFill>
            <a:schemeClr val="bg1"/>
          </a:solidFill>
        </p:grpSpPr>
        <p:sp>
          <p:nvSpPr>
            <p:cNvPr id="174" name="Graphic 43">
              <a:extLst>
                <a:ext uri="{FF2B5EF4-FFF2-40B4-BE49-F238E27FC236}">
                  <a16:creationId xmlns:a16="http://schemas.microsoft.com/office/drawing/2014/main" id="{6A8A8C19-3EDD-41D5-843F-17CD960AC21D}"/>
                </a:ext>
              </a:extLst>
            </p:cNvPr>
            <p:cNvSpPr/>
            <p:nvPr/>
          </p:nvSpPr>
          <p:spPr>
            <a:xfrm>
              <a:off x="2108641" y="611571"/>
              <a:ext cx="4876800" cy="4797456"/>
            </a:xfrm>
            <a:custGeom>
              <a:avLst/>
              <a:gdLst>
                <a:gd name="connsiteX0" fmla="*/ 4805363 w 4876800"/>
                <a:gd name="connsiteY0" fmla="*/ 3047810 h 4797456"/>
                <a:gd name="connsiteX1" fmla="*/ 4876800 w 4876800"/>
                <a:gd name="connsiteY1" fmla="*/ 2976372 h 4797456"/>
                <a:gd name="connsiteX2" fmla="*/ 4876800 w 4876800"/>
                <a:gd name="connsiteY2" fmla="*/ 1868519 h 4797456"/>
                <a:gd name="connsiteX3" fmla="*/ 4847968 w 4876800"/>
                <a:gd name="connsiteY3" fmla="*/ 1811169 h 4797456"/>
                <a:gd name="connsiteX4" fmla="*/ 4033838 w 4876800"/>
                <a:gd name="connsiteY4" fmla="*/ 1206332 h 4797456"/>
                <a:gd name="connsiteX5" fmla="*/ 4033838 w 4876800"/>
                <a:gd name="connsiteY5" fmla="*/ 325469 h 4797456"/>
                <a:gd name="connsiteX6" fmla="*/ 3708368 w 4876800"/>
                <a:gd name="connsiteY6" fmla="*/ 0 h 4797456"/>
                <a:gd name="connsiteX7" fmla="*/ 2542413 w 4876800"/>
                <a:gd name="connsiteY7" fmla="*/ 0 h 4797456"/>
                <a:gd name="connsiteX8" fmla="*/ 2470976 w 4876800"/>
                <a:gd name="connsiteY8" fmla="*/ 71438 h 4797456"/>
                <a:gd name="connsiteX9" fmla="*/ 2542413 w 4876800"/>
                <a:gd name="connsiteY9" fmla="*/ 142875 h 4797456"/>
                <a:gd name="connsiteX10" fmla="*/ 3708368 w 4876800"/>
                <a:gd name="connsiteY10" fmla="*/ 142875 h 4797456"/>
                <a:gd name="connsiteX11" fmla="*/ 3890963 w 4876800"/>
                <a:gd name="connsiteY11" fmla="*/ 325469 h 4797456"/>
                <a:gd name="connsiteX12" fmla="*/ 3890963 w 4876800"/>
                <a:gd name="connsiteY12" fmla="*/ 2576360 h 4797456"/>
                <a:gd name="connsiteX13" fmla="*/ 3151070 w 4876800"/>
                <a:gd name="connsiteY13" fmla="*/ 3226041 h 4797456"/>
                <a:gd name="connsiteX14" fmla="*/ 1731874 w 4876800"/>
                <a:gd name="connsiteY14" fmla="*/ 3225889 h 4797456"/>
                <a:gd name="connsiteX15" fmla="*/ 985847 w 4876800"/>
                <a:gd name="connsiteY15" fmla="*/ 2573427 h 4797456"/>
                <a:gd name="connsiteX16" fmla="*/ 985847 w 4876800"/>
                <a:gd name="connsiteY16" fmla="*/ 325469 h 4797456"/>
                <a:gd name="connsiteX17" fmla="*/ 1168441 w 4876800"/>
                <a:gd name="connsiteY17" fmla="*/ 142875 h 4797456"/>
                <a:gd name="connsiteX18" fmla="*/ 2231041 w 4876800"/>
                <a:gd name="connsiteY18" fmla="*/ 142875 h 4797456"/>
                <a:gd name="connsiteX19" fmla="*/ 2302478 w 4876800"/>
                <a:gd name="connsiteY19" fmla="*/ 71438 h 4797456"/>
                <a:gd name="connsiteX20" fmla="*/ 2231041 w 4876800"/>
                <a:gd name="connsiteY20" fmla="*/ 0 h 4797456"/>
                <a:gd name="connsiteX21" fmla="*/ 1168432 w 4876800"/>
                <a:gd name="connsiteY21" fmla="*/ 0 h 4797456"/>
                <a:gd name="connsiteX22" fmla="*/ 842963 w 4876800"/>
                <a:gd name="connsiteY22" fmla="*/ 325469 h 4797456"/>
                <a:gd name="connsiteX23" fmla="*/ 842963 w 4876800"/>
                <a:gd name="connsiteY23" fmla="*/ 1170318 h 4797456"/>
                <a:gd name="connsiteX24" fmla="*/ 27251 w 4876800"/>
                <a:gd name="connsiteY24" fmla="*/ 1812379 h 4797456"/>
                <a:gd name="connsiteX25" fmla="*/ 0 w 4876800"/>
                <a:gd name="connsiteY25" fmla="*/ 1868519 h 4797456"/>
                <a:gd name="connsiteX26" fmla="*/ 0 w 4876800"/>
                <a:gd name="connsiteY26" fmla="*/ 4440269 h 4797456"/>
                <a:gd name="connsiteX27" fmla="*/ 111300 w 4876800"/>
                <a:gd name="connsiteY27" fmla="*/ 4699235 h 4797456"/>
                <a:gd name="connsiteX28" fmla="*/ 357188 w 4876800"/>
                <a:gd name="connsiteY28" fmla="*/ 4797457 h 4797456"/>
                <a:gd name="connsiteX29" fmla="*/ 4519613 w 4876800"/>
                <a:gd name="connsiteY29" fmla="*/ 4797457 h 4797456"/>
                <a:gd name="connsiteX30" fmla="*/ 4765463 w 4876800"/>
                <a:gd name="connsiteY30" fmla="*/ 4699283 h 4797456"/>
                <a:gd name="connsiteX31" fmla="*/ 4876800 w 4876800"/>
                <a:gd name="connsiteY31" fmla="*/ 4440269 h 4797456"/>
                <a:gd name="connsiteX32" fmla="*/ 4876800 w 4876800"/>
                <a:gd name="connsiteY32" fmla="*/ 3287744 h 4797456"/>
                <a:gd name="connsiteX33" fmla="*/ 4805363 w 4876800"/>
                <a:gd name="connsiteY33" fmla="*/ 3216307 h 4797456"/>
                <a:gd name="connsiteX34" fmla="*/ 4733925 w 4876800"/>
                <a:gd name="connsiteY34" fmla="*/ 3287744 h 4797456"/>
                <a:gd name="connsiteX35" fmla="*/ 4733925 w 4876800"/>
                <a:gd name="connsiteY35" fmla="*/ 4440269 h 4797456"/>
                <a:gd name="connsiteX36" fmla="*/ 4707112 w 4876800"/>
                <a:gd name="connsiteY36" fmla="*/ 4544311 h 4797456"/>
                <a:gd name="connsiteX37" fmla="*/ 3286487 w 4876800"/>
                <a:gd name="connsiteY37" fmla="*/ 3297260 h 4797456"/>
                <a:gd name="connsiteX38" fmla="*/ 4733925 w 4876800"/>
                <a:gd name="connsiteY38" fmla="*/ 2026310 h 4797456"/>
                <a:gd name="connsiteX39" fmla="*/ 4733925 w 4876800"/>
                <a:gd name="connsiteY39" fmla="*/ 2976372 h 4797456"/>
                <a:gd name="connsiteX40" fmla="*/ 4805363 w 4876800"/>
                <a:gd name="connsiteY40" fmla="*/ 3047810 h 4797456"/>
                <a:gd name="connsiteX41" fmla="*/ 4033838 w 4876800"/>
                <a:gd name="connsiteY41" fmla="*/ 1384316 h 4797456"/>
                <a:gd name="connsiteX42" fmla="*/ 4691815 w 4876800"/>
                <a:gd name="connsiteY42" fmla="*/ 1873148 h 4797456"/>
                <a:gd name="connsiteX43" fmla="*/ 4033838 w 4876800"/>
                <a:gd name="connsiteY43" fmla="*/ 2450906 h 4797456"/>
                <a:gd name="connsiteX44" fmla="*/ 842963 w 4876800"/>
                <a:gd name="connsiteY44" fmla="*/ 2448459 h 4797456"/>
                <a:gd name="connsiteX45" fmla="*/ 183251 w 4876800"/>
                <a:gd name="connsiteY45" fmla="*/ 1871415 h 4797456"/>
                <a:gd name="connsiteX46" fmla="*/ 842963 w 4876800"/>
                <a:gd name="connsiteY46" fmla="*/ 1352150 h 4797456"/>
                <a:gd name="connsiteX47" fmla="*/ 357188 w 4876800"/>
                <a:gd name="connsiteY47" fmla="*/ 4654582 h 4797456"/>
                <a:gd name="connsiteX48" fmla="*/ 278140 w 4876800"/>
                <a:gd name="connsiteY48" fmla="*/ 4639485 h 4797456"/>
                <a:gd name="connsiteX49" fmla="*/ 1106300 w 4876800"/>
                <a:gd name="connsiteY49" fmla="*/ 3915509 h 4797456"/>
                <a:gd name="connsiteX50" fmla="*/ 1113063 w 4876800"/>
                <a:gd name="connsiteY50" fmla="*/ 3814705 h 4797456"/>
                <a:gd name="connsiteX51" fmla="*/ 1012260 w 4876800"/>
                <a:gd name="connsiteY51" fmla="*/ 3807943 h 4797456"/>
                <a:gd name="connsiteX52" fmla="*/ 169774 w 4876800"/>
                <a:gd name="connsiteY52" fmla="*/ 4544444 h 4797456"/>
                <a:gd name="connsiteX53" fmla="*/ 142875 w 4876800"/>
                <a:gd name="connsiteY53" fmla="*/ 4440269 h 4797456"/>
                <a:gd name="connsiteX54" fmla="*/ 142875 w 4876800"/>
                <a:gd name="connsiteY54" fmla="*/ 2025910 h 4797456"/>
                <a:gd name="connsiteX55" fmla="*/ 867366 w 4876800"/>
                <a:gd name="connsiteY55" fmla="*/ 2659618 h 4797456"/>
                <a:gd name="connsiteX56" fmla="*/ 867375 w 4876800"/>
                <a:gd name="connsiteY56" fmla="*/ 2659628 h 4797456"/>
                <a:gd name="connsiteX57" fmla="*/ 1596438 w 4876800"/>
                <a:gd name="connsiteY57" fmla="*/ 3297250 h 4797456"/>
                <a:gd name="connsiteX58" fmla="*/ 1323632 w 4876800"/>
                <a:gd name="connsiteY58" fmla="*/ 3535709 h 4797456"/>
                <a:gd name="connsiteX59" fmla="*/ 1299210 w 4876800"/>
                <a:gd name="connsiteY59" fmla="*/ 3589592 h 4797456"/>
                <a:gd name="connsiteX60" fmla="*/ 1370648 w 4876800"/>
                <a:gd name="connsiteY60" fmla="*/ 3660981 h 4797456"/>
                <a:gd name="connsiteX61" fmla="*/ 1418892 w 4876800"/>
                <a:gd name="connsiteY61" fmla="*/ 3642198 h 4797456"/>
                <a:gd name="connsiteX62" fmla="*/ 1731731 w 4876800"/>
                <a:gd name="connsiteY62" fmla="*/ 3368754 h 4797456"/>
                <a:gd name="connsiteX63" fmla="*/ 3151527 w 4876800"/>
                <a:gd name="connsiteY63" fmla="*/ 3368897 h 4797456"/>
                <a:gd name="connsiteX64" fmla="*/ 4598880 w 4876800"/>
                <a:gd name="connsiteY64" fmla="*/ 4639399 h 4797456"/>
                <a:gd name="connsiteX65" fmla="*/ 4519613 w 4876800"/>
                <a:gd name="connsiteY65" fmla="*/ 4654573 h 4797456"/>
                <a:gd name="connsiteX66" fmla="*/ 357188 w 4876800"/>
                <a:gd name="connsiteY66" fmla="*/ 4654573 h 47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876800" h="4797456">
                  <a:moveTo>
                    <a:pt x="4805363" y="3047810"/>
                  </a:moveTo>
                  <a:cubicBezTo>
                    <a:pt x="4844825" y="3047810"/>
                    <a:pt x="4876800" y="3015825"/>
                    <a:pt x="4876800" y="2976372"/>
                  </a:cubicBezTo>
                  <a:lnTo>
                    <a:pt x="4876800" y="1868519"/>
                  </a:lnTo>
                  <a:cubicBezTo>
                    <a:pt x="4876800" y="1845917"/>
                    <a:pt x="4866104" y="1824657"/>
                    <a:pt x="4847968" y="1811169"/>
                  </a:cubicBezTo>
                  <a:lnTo>
                    <a:pt x="4033838" y="1206332"/>
                  </a:lnTo>
                  <a:lnTo>
                    <a:pt x="4033838" y="325469"/>
                  </a:lnTo>
                  <a:cubicBezTo>
                    <a:pt x="4033838" y="146009"/>
                    <a:pt x="3887838" y="0"/>
                    <a:pt x="3708368" y="0"/>
                  </a:cubicBezTo>
                  <a:lnTo>
                    <a:pt x="2542413" y="0"/>
                  </a:lnTo>
                  <a:cubicBezTo>
                    <a:pt x="2502951" y="0"/>
                    <a:pt x="2470976" y="31985"/>
                    <a:pt x="2470976" y="71438"/>
                  </a:cubicBezTo>
                  <a:cubicBezTo>
                    <a:pt x="2470976" y="110890"/>
                    <a:pt x="2502951" y="142875"/>
                    <a:pt x="2542413" y="142875"/>
                  </a:cubicBezTo>
                  <a:lnTo>
                    <a:pt x="3708368" y="142875"/>
                  </a:lnTo>
                  <a:cubicBezTo>
                    <a:pt x="3809048" y="142875"/>
                    <a:pt x="3890963" y="224790"/>
                    <a:pt x="3890963" y="325469"/>
                  </a:cubicBezTo>
                  <a:lnTo>
                    <a:pt x="3890963" y="2576360"/>
                  </a:lnTo>
                  <a:lnTo>
                    <a:pt x="3151070" y="3226041"/>
                  </a:lnTo>
                  <a:cubicBezTo>
                    <a:pt x="2856405" y="3227965"/>
                    <a:pt x="1903667" y="3226232"/>
                    <a:pt x="1731874" y="3225889"/>
                  </a:cubicBezTo>
                  <a:lnTo>
                    <a:pt x="985847" y="2573427"/>
                  </a:lnTo>
                  <a:lnTo>
                    <a:pt x="985847" y="325469"/>
                  </a:lnTo>
                  <a:cubicBezTo>
                    <a:pt x="985847" y="224790"/>
                    <a:pt x="1067762" y="142875"/>
                    <a:pt x="1168441" y="142875"/>
                  </a:cubicBezTo>
                  <a:lnTo>
                    <a:pt x="2231041" y="142875"/>
                  </a:lnTo>
                  <a:cubicBezTo>
                    <a:pt x="2270503" y="142875"/>
                    <a:pt x="2302478" y="110890"/>
                    <a:pt x="2302478" y="71438"/>
                  </a:cubicBezTo>
                  <a:cubicBezTo>
                    <a:pt x="2302478" y="31985"/>
                    <a:pt x="2270503" y="0"/>
                    <a:pt x="2231041" y="0"/>
                  </a:cubicBezTo>
                  <a:lnTo>
                    <a:pt x="1168432" y="0"/>
                  </a:lnTo>
                  <a:cubicBezTo>
                    <a:pt x="988962" y="0"/>
                    <a:pt x="842963" y="146009"/>
                    <a:pt x="842963" y="325469"/>
                  </a:cubicBezTo>
                  <a:lnTo>
                    <a:pt x="842963" y="1170318"/>
                  </a:lnTo>
                  <a:lnTo>
                    <a:pt x="27251" y="1812379"/>
                  </a:lnTo>
                  <a:cubicBezTo>
                    <a:pt x="10049" y="1825933"/>
                    <a:pt x="0" y="1846621"/>
                    <a:pt x="0" y="1868519"/>
                  </a:cubicBezTo>
                  <a:lnTo>
                    <a:pt x="0" y="4440269"/>
                  </a:lnTo>
                  <a:cubicBezTo>
                    <a:pt x="0" y="4537796"/>
                    <a:pt x="40586" y="4632208"/>
                    <a:pt x="111300" y="4699235"/>
                  </a:cubicBezTo>
                  <a:cubicBezTo>
                    <a:pt x="178003" y="4762567"/>
                    <a:pt x="265328" y="4797457"/>
                    <a:pt x="357188" y="4797457"/>
                  </a:cubicBezTo>
                  <a:lnTo>
                    <a:pt x="4519613" y="4797457"/>
                  </a:lnTo>
                  <a:cubicBezTo>
                    <a:pt x="4611481" y="4797457"/>
                    <a:pt x="4698806" y="4762576"/>
                    <a:pt x="4765463" y="4699283"/>
                  </a:cubicBezTo>
                  <a:cubicBezTo>
                    <a:pt x="4836224" y="4632208"/>
                    <a:pt x="4876800" y="4537796"/>
                    <a:pt x="4876800" y="4440269"/>
                  </a:cubicBezTo>
                  <a:lnTo>
                    <a:pt x="4876800" y="3287744"/>
                  </a:lnTo>
                  <a:cubicBezTo>
                    <a:pt x="4876800" y="3248292"/>
                    <a:pt x="4844825" y="3216307"/>
                    <a:pt x="4805363" y="3216307"/>
                  </a:cubicBezTo>
                  <a:cubicBezTo>
                    <a:pt x="4765901" y="3216307"/>
                    <a:pt x="4733925" y="3248292"/>
                    <a:pt x="4733925" y="3287744"/>
                  </a:cubicBezTo>
                  <a:lnTo>
                    <a:pt x="4733925" y="4440269"/>
                  </a:lnTo>
                  <a:cubicBezTo>
                    <a:pt x="4733925" y="4477417"/>
                    <a:pt x="4724629" y="4512926"/>
                    <a:pt x="4707112" y="4544311"/>
                  </a:cubicBezTo>
                  <a:lnTo>
                    <a:pt x="3286487" y="3297260"/>
                  </a:lnTo>
                  <a:lnTo>
                    <a:pt x="4733925" y="2026310"/>
                  </a:lnTo>
                  <a:lnTo>
                    <a:pt x="4733925" y="2976372"/>
                  </a:lnTo>
                  <a:cubicBezTo>
                    <a:pt x="4733925" y="3015825"/>
                    <a:pt x="4765901" y="3047810"/>
                    <a:pt x="4805363" y="3047810"/>
                  </a:cubicBezTo>
                  <a:close/>
                  <a:moveTo>
                    <a:pt x="4033838" y="1384316"/>
                  </a:moveTo>
                  <a:lnTo>
                    <a:pt x="4691815" y="1873148"/>
                  </a:lnTo>
                  <a:lnTo>
                    <a:pt x="4033838" y="2450906"/>
                  </a:lnTo>
                  <a:close/>
                  <a:moveTo>
                    <a:pt x="842963" y="2448459"/>
                  </a:moveTo>
                  <a:lnTo>
                    <a:pt x="183251" y="1871415"/>
                  </a:lnTo>
                  <a:lnTo>
                    <a:pt x="842963" y="1352150"/>
                  </a:lnTo>
                  <a:close/>
                  <a:moveTo>
                    <a:pt x="357188" y="4654582"/>
                  </a:moveTo>
                  <a:cubicBezTo>
                    <a:pt x="329765" y="4654582"/>
                    <a:pt x="303028" y="4649381"/>
                    <a:pt x="278140" y="4639485"/>
                  </a:cubicBezTo>
                  <a:lnTo>
                    <a:pt x="1106300" y="3915509"/>
                  </a:lnTo>
                  <a:cubicBezTo>
                    <a:pt x="1135999" y="3889543"/>
                    <a:pt x="1139038" y="3844414"/>
                    <a:pt x="1113063" y="3814705"/>
                  </a:cubicBezTo>
                  <a:cubicBezTo>
                    <a:pt x="1087098" y="3784997"/>
                    <a:pt x="1041968" y="3781977"/>
                    <a:pt x="1012260" y="3807943"/>
                  </a:cubicBezTo>
                  <a:lnTo>
                    <a:pt x="169774" y="4544444"/>
                  </a:lnTo>
                  <a:cubicBezTo>
                    <a:pt x="152200" y="4513031"/>
                    <a:pt x="142875" y="4477474"/>
                    <a:pt x="142875" y="4440269"/>
                  </a:cubicBezTo>
                  <a:lnTo>
                    <a:pt x="142875" y="2025910"/>
                  </a:lnTo>
                  <a:lnTo>
                    <a:pt x="867366" y="2659618"/>
                  </a:lnTo>
                  <a:cubicBezTo>
                    <a:pt x="867366" y="2659618"/>
                    <a:pt x="867375" y="2659628"/>
                    <a:pt x="867375" y="2659628"/>
                  </a:cubicBezTo>
                  <a:lnTo>
                    <a:pt x="1596438" y="3297250"/>
                  </a:lnTo>
                  <a:lnTo>
                    <a:pt x="1323632" y="3535709"/>
                  </a:lnTo>
                  <a:cubicBezTo>
                    <a:pt x="1308106" y="3549272"/>
                    <a:pt x="1299210" y="3568979"/>
                    <a:pt x="1299210" y="3589592"/>
                  </a:cubicBezTo>
                  <a:cubicBezTo>
                    <a:pt x="1299210" y="3629044"/>
                    <a:pt x="1331186" y="3660981"/>
                    <a:pt x="1370648" y="3660981"/>
                  </a:cubicBezTo>
                  <a:cubicBezTo>
                    <a:pt x="1389250" y="3660981"/>
                    <a:pt x="1406185" y="3653857"/>
                    <a:pt x="1418892" y="3642198"/>
                  </a:cubicBezTo>
                  <a:lnTo>
                    <a:pt x="1731731" y="3368754"/>
                  </a:lnTo>
                  <a:cubicBezTo>
                    <a:pt x="1904381" y="3369088"/>
                    <a:pt x="2855452" y="3370831"/>
                    <a:pt x="3151527" y="3368897"/>
                  </a:cubicBezTo>
                  <a:lnTo>
                    <a:pt x="4598880" y="4639399"/>
                  </a:lnTo>
                  <a:cubicBezTo>
                    <a:pt x="4573934" y="4649353"/>
                    <a:pt x="4547111" y="4654573"/>
                    <a:pt x="4519613" y="4654573"/>
                  </a:cubicBezTo>
                  <a:lnTo>
                    <a:pt x="357188" y="4654573"/>
                  </a:lnTo>
                  <a:close/>
                </a:path>
              </a:pathLst>
            </a:custGeom>
            <a:grpFill/>
            <a:ln w="3175" cap="flat">
              <a:solidFill>
                <a:schemeClr val="bg1"/>
              </a:solidFill>
              <a:prstDash val="solid"/>
              <a:miter/>
            </a:ln>
          </p:spPr>
          <p:txBody>
            <a:bodyPr rtlCol="0" anchor="ctr"/>
            <a:lstStyle/>
            <a:p>
              <a:endParaRPr lang="en-US"/>
            </a:p>
          </p:txBody>
        </p:sp>
        <p:sp>
          <p:nvSpPr>
            <p:cNvPr id="175" name="Graphic 43">
              <a:extLst>
                <a:ext uri="{FF2B5EF4-FFF2-40B4-BE49-F238E27FC236}">
                  <a16:creationId xmlns:a16="http://schemas.microsoft.com/office/drawing/2014/main" id="{69F1C027-E57B-FF76-3A3B-5945766C3FE7}"/>
                </a:ext>
              </a:extLst>
            </p:cNvPr>
            <p:cNvSpPr/>
            <p:nvPr/>
          </p:nvSpPr>
          <p:spPr>
            <a:xfrm>
              <a:off x="3290275" y="1149867"/>
              <a:ext cx="2003774" cy="2123065"/>
            </a:xfrm>
            <a:custGeom>
              <a:avLst/>
              <a:gdLst>
                <a:gd name="connsiteX0" fmla="*/ 591531 w 2003774"/>
                <a:gd name="connsiteY0" fmla="*/ 2123065 h 2123065"/>
                <a:gd name="connsiteX1" fmla="*/ 834742 w 2003774"/>
                <a:gd name="connsiteY1" fmla="*/ 1879854 h 2123065"/>
                <a:gd name="connsiteX2" fmla="*/ 834742 w 2003774"/>
                <a:gd name="connsiteY2" fmla="*/ 1359618 h 2123065"/>
                <a:gd name="connsiteX3" fmla="*/ 913447 w 2003774"/>
                <a:gd name="connsiteY3" fmla="*/ 1359618 h 2123065"/>
                <a:gd name="connsiteX4" fmla="*/ 1579798 w 2003774"/>
                <a:gd name="connsiteY4" fmla="*/ 1692793 h 2123065"/>
                <a:gd name="connsiteX5" fmla="*/ 1789195 w 2003774"/>
                <a:gd name="connsiteY5" fmla="*/ 1860633 h 2123065"/>
                <a:gd name="connsiteX6" fmla="*/ 2003774 w 2003774"/>
                <a:gd name="connsiteY6" fmla="*/ 1646053 h 2123065"/>
                <a:gd name="connsiteX7" fmla="*/ 2003774 w 2003774"/>
                <a:gd name="connsiteY7" fmla="*/ 214589 h 2123065"/>
                <a:gd name="connsiteX8" fmla="*/ 1789195 w 2003774"/>
                <a:gd name="connsiteY8" fmla="*/ 0 h 2123065"/>
                <a:gd name="connsiteX9" fmla="*/ 1579798 w 2003774"/>
                <a:gd name="connsiteY9" fmla="*/ 167840 h 2123065"/>
                <a:gd name="connsiteX10" fmla="*/ 913447 w 2003774"/>
                <a:gd name="connsiteY10" fmla="*/ 501015 h 2123065"/>
                <a:gd name="connsiteX11" fmla="*/ 429301 w 2003774"/>
                <a:gd name="connsiteY11" fmla="*/ 501015 h 2123065"/>
                <a:gd name="connsiteX12" fmla="*/ 0 w 2003774"/>
                <a:gd name="connsiteY12" fmla="*/ 930316 h 2123065"/>
                <a:gd name="connsiteX13" fmla="*/ 348320 w 2003774"/>
                <a:gd name="connsiteY13" fmla="*/ 1351855 h 2123065"/>
                <a:gd name="connsiteX14" fmla="*/ 348320 w 2003774"/>
                <a:gd name="connsiteY14" fmla="*/ 1879854 h 2123065"/>
                <a:gd name="connsiteX15" fmla="*/ 591531 w 2003774"/>
                <a:gd name="connsiteY15" fmla="*/ 2123065 h 2123065"/>
                <a:gd name="connsiteX16" fmla="*/ 691867 w 2003774"/>
                <a:gd name="connsiteY16" fmla="*/ 1879854 h 2123065"/>
                <a:gd name="connsiteX17" fmla="*/ 591531 w 2003774"/>
                <a:gd name="connsiteY17" fmla="*/ 1980190 h 2123065"/>
                <a:gd name="connsiteX18" fmla="*/ 491195 w 2003774"/>
                <a:gd name="connsiteY18" fmla="*/ 1879854 h 2123065"/>
                <a:gd name="connsiteX19" fmla="*/ 491195 w 2003774"/>
                <a:gd name="connsiteY19" fmla="*/ 1359618 h 2123065"/>
                <a:gd name="connsiteX20" fmla="*/ 691867 w 2003774"/>
                <a:gd name="connsiteY20" fmla="*/ 1359618 h 2123065"/>
                <a:gd name="connsiteX21" fmla="*/ 1789186 w 2003774"/>
                <a:gd name="connsiteY21" fmla="*/ 142875 h 2123065"/>
                <a:gd name="connsiteX22" fmla="*/ 1860890 w 2003774"/>
                <a:gd name="connsiteY22" fmla="*/ 214589 h 2123065"/>
                <a:gd name="connsiteX23" fmla="*/ 1860890 w 2003774"/>
                <a:gd name="connsiteY23" fmla="*/ 1646053 h 2123065"/>
                <a:gd name="connsiteX24" fmla="*/ 1789186 w 2003774"/>
                <a:gd name="connsiteY24" fmla="*/ 1717758 h 2123065"/>
                <a:gd name="connsiteX25" fmla="*/ 1717481 w 2003774"/>
                <a:gd name="connsiteY25" fmla="*/ 1646053 h 2123065"/>
                <a:gd name="connsiteX26" fmla="*/ 1717481 w 2003774"/>
                <a:gd name="connsiteY26" fmla="*/ 214589 h 2123065"/>
                <a:gd name="connsiteX27" fmla="*/ 1789186 w 2003774"/>
                <a:gd name="connsiteY27" fmla="*/ 142875 h 2123065"/>
                <a:gd name="connsiteX28" fmla="*/ 1574606 w 2003774"/>
                <a:gd name="connsiteY28" fmla="*/ 1530458 h 2123065"/>
                <a:gd name="connsiteX29" fmla="*/ 1001744 w 2003774"/>
                <a:gd name="connsiteY29" fmla="*/ 1244032 h 2123065"/>
                <a:gd name="connsiteX30" fmla="*/ 1001744 w 2003774"/>
                <a:gd name="connsiteY30" fmla="*/ 616601 h 2123065"/>
                <a:gd name="connsiteX31" fmla="*/ 1574606 w 2003774"/>
                <a:gd name="connsiteY31" fmla="*/ 330175 h 2123065"/>
                <a:gd name="connsiteX32" fmla="*/ 142875 w 2003774"/>
                <a:gd name="connsiteY32" fmla="*/ 930316 h 2123065"/>
                <a:gd name="connsiteX33" fmla="*/ 429301 w 2003774"/>
                <a:gd name="connsiteY33" fmla="*/ 643890 h 2123065"/>
                <a:gd name="connsiteX34" fmla="*/ 858879 w 2003774"/>
                <a:gd name="connsiteY34" fmla="*/ 643890 h 2123065"/>
                <a:gd name="connsiteX35" fmla="*/ 858879 w 2003774"/>
                <a:gd name="connsiteY35" fmla="*/ 1216752 h 2123065"/>
                <a:gd name="connsiteX36" fmla="*/ 763314 w 2003774"/>
                <a:gd name="connsiteY36" fmla="*/ 1216752 h 2123065"/>
                <a:gd name="connsiteX37" fmla="*/ 429311 w 2003774"/>
                <a:gd name="connsiteY37" fmla="*/ 1216752 h 2123065"/>
                <a:gd name="connsiteX38" fmla="*/ 142875 w 2003774"/>
                <a:gd name="connsiteY38" fmla="*/ 930316 h 212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03774" h="2123065">
                  <a:moveTo>
                    <a:pt x="591531" y="2123065"/>
                  </a:moveTo>
                  <a:cubicBezTo>
                    <a:pt x="725634" y="2123065"/>
                    <a:pt x="834742" y="2013957"/>
                    <a:pt x="834742" y="1879854"/>
                  </a:cubicBezTo>
                  <a:lnTo>
                    <a:pt x="834742" y="1359618"/>
                  </a:lnTo>
                  <a:lnTo>
                    <a:pt x="913447" y="1359618"/>
                  </a:lnTo>
                  <a:lnTo>
                    <a:pt x="1579798" y="1692793"/>
                  </a:lnTo>
                  <a:cubicBezTo>
                    <a:pt x="1601200" y="1788700"/>
                    <a:pt x="1686925" y="1860633"/>
                    <a:pt x="1789195" y="1860633"/>
                  </a:cubicBezTo>
                  <a:cubicBezTo>
                    <a:pt x="1907515" y="1860633"/>
                    <a:pt x="2003774" y="1764373"/>
                    <a:pt x="2003774" y="1646053"/>
                  </a:cubicBezTo>
                  <a:lnTo>
                    <a:pt x="2003774" y="214589"/>
                  </a:lnTo>
                  <a:cubicBezTo>
                    <a:pt x="2003774" y="96269"/>
                    <a:pt x="1907515" y="0"/>
                    <a:pt x="1789195" y="0"/>
                  </a:cubicBezTo>
                  <a:cubicBezTo>
                    <a:pt x="1686935" y="0"/>
                    <a:pt x="1601200" y="71933"/>
                    <a:pt x="1579798" y="167840"/>
                  </a:cubicBezTo>
                  <a:lnTo>
                    <a:pt x="913447" y="501015"/>
                  </a:lnTo>
                  <a:lnTo>
                    <a:pt x="429301" y="501015"/>
                  </a:lnTo>
                  <a:cubicBezTo>
                    <a:pt x="192576" y="501015"/>
                    <a:pt x="0" y="693601"/>
                    <a:pt x="0" y="930316"/>
                  </a:cubicBezTo>
                  <a:cubicBezTo>
                    <a:pt x="0" y="1139352"/>
                    <a:pt x="150200" y="1313869"/>
                    <a:pt x="348320" y="1351855"/>
                  </a:cubicBezTo>
                  <a:lnTo>
                    <a:pt x="348320" y="1879854"/>
                  </a:lnTo>
                  <a:cubicBezTo>
                    <a:pt x="348320" y="2013966"/>
                    <a:pt x="457429" y="2123065"/>
                    <a:pt x="591531" y="2123065"/>
                  </a:cubicBezTo>
                  <a:close/>
                  <a:moveTo>
                    <a:pt x="691867" y="1879854"/>
                  </a:moveTo>
                  <a:cubicBezTo>
                    <a:pt x="691867" y="1935185"/>
                    <a:pt x="646852" y="1980190"/>
                    <a:pt x="591531" y="1980190"/>
                  </a:cubicBezTo>
                  <a:cubicBezTo>
                    <a:pt x="536210" y="1980190"/>
                    <a:pt x="491195" y="1935175"/>
                    <a:pt x="491195" y="1879854"/>
                  </a:cubicBezTo>
                  <a:lnTo>
                    <a:pt x="491195" y="1359618"/>
                  </a:lnTo>
                  <a:lnTo>
                    <a:pt x="691867" y="1359618"/>
                  </a:lnTo>
                  <a:close/>
                  <a:moveTo>
                    <a:pt x="1789186" y="142875"/>
                  </a:moveTo>
                  <a:cubicBezTo>
                    <a:pt x="1828724" y="142875"/>
                    <a:pt x="1860890" y="175041"/>
                    <a:pt x="1860890" y="214589"/>
                  </a:cubicBezTo>
                  <a:lnTo>
                    <a:pt x="1860890" y="1646053"/>
                  </a:lnTo>
                  <a:cubicBezTo>
                    <a:pt x="1860890" y="1685592"/>
                    <a:pt x="1828724" y="1717758"/>
                    <a:pt x="1789186" y="1717758"/>
                  </a:cubicBezTo>
                  <a:cubicBezTo>
                    <a:pt x="1749647" y="1717758"/>
                    <a:pt x="1717481" y="1685592"/>
                    <a:pt x="1717481" y="1646053"/>
                  </a:cubicBezTo>
                  <a:lnTo>
                    <a:pt x="1717481" y="214589"/>
                  </a:lnTo>
                  <a:cubicBezTo>
                    <a:pt x="1717481" y="175041"/>
                    <a:pt x="1749647" y="142875"/>
                    <a:pt x="1789186" y="142875"/>
                  </a:cubicBezTo>
                  <a:close/>
                  <a:moveTo>
                    <a:pt x="1574606" y="1530458"/>
                  </a:moveTo>
                  <a:lnTo>
                    <a:pt x="1001744" y="1244032"/>
                  </a:lnTo>
                  <a:lnTo>
                    <a:pt x="1001744" y="616601"/>
                  </a:lnTo>
                  <a:lnTo>
                    <a:pt x="1574606" y="330175"/>
                  </a:lnTo>
                  <a:close/>
                  <a:moveTo>
                    <a:pt x="142875" y="930316"/>
                  </a:moveTo>
                  <a:cubicBezTo>
                    <a:pt x="142875" y="772373"/>
                    <a:pt x="271367" y="643890"/>
                    <a:pt x="429301" y="643890"/>
                  </a:cubicBezTo>
                  <a:lnTo>
                    <a:pt x="858879" y="643890"/>
                  </a:lnTo>
                  <a:lnTo>
                    <a:pt x="858879" y="1216752"/>
                  </a:lnTo>
                  <a:lnTo>
                    <a:pt x="763314" y="1216752"/>
                  </a:lnTo>
                  <a:lnTo>
                    <a:pt x="429311" y="1216752"/>
                  </a:lnTo>
                  <a:cubicBezTo>
                    <a:pt x="271367" y="1216743"/>
                    <a:pt x="142875" y="1088260"/>
                    <a:pt x="142875" y="930316"/>
                  </a:cubicBezTo>
                  <a:close/>
                </a:path>
              </a:pathLst>
            </a:custGeom>
            <a:grpFill/>
            <a:ln w="3175" cap="flat">
              <a:solidFill>
                <a:schemeClr val="bg1"/>
              </a:solidFill>
              <a:prstDash val="solid"/>
              <a:miter/>
            </a:ln>
          </p:spPr>
          <p:txBody>
            <a:bodyPr rtlCol="0" anchor="ctr"/>
            <a:lstStyle/>
            <a:p>
              <a:endParaRPr lang="en-US"/>
            </a:p>
          </p:txBody>
        </p:sp>
        <p:sp>
          <p:nvSpPr>
            <p:cNvPr id="176" name="Graphic 43">
              <a:extLst>
                <a:ext uri="{FF2B5EF4-FFF2-40B4-BE49-F238E27FC236}">
                  <a16:creationId xmlns:a16="http://schemas.microsoft.com/office/drawing/2014/main" id="{9C196D05-88A1-76A2-A61F-50ED74B34653}"/>
                </a:ext>
              </a:extLst>
            </p:cNvPr>
            <p:cNvSpPr/>
            <p:nvPr/>
          </p:nvSpPr>
          <p:spPr>
            <a:xfrm>
              <a:off x="5393731" y="1331978"/>
              <a:ext cx="410085" cy="410077"/>
            </a:xfrm>
            <a:custGeom>
              <a:avLst/>
              <a:gdLst>
                <a:gd name="connsiteX0" fmla="*/ 389160 w 410085"/>
                <a:gd name="connsiteY0" fmla="*/ 20924 h 410077"/>
                <a:gd name="connsiteX1" fmla="*/ 288129 w 410085"/>
                <a:gd name="connsiteY1" fmla="*/ 20924 h 410077"/>
                <a:gd name="connsiteX2" fmla="*/ 20924 w 410085"/>
                <a:gd name="connsiteY2" fmla="*/ 288129 h 410077"/>
                <a:gd name="connsiteX3" fmla="*/ 20924 w 410085"/>
                <a:gd name="connsiteY3" fmla="*/ 389151 h 410077"/>
                <a:gd name="connsiteX4" fmla="*/ 71445 w 410085"/>
                <a:gd name="connsiteY4" fmla="*/ 410077 h 410077"/>
                <a:gd name="connsiteX5" fmla="*/ 121965 w 410085"/>
                <a:gd name="connsiteY5" fmla="*/ 389151 h 410077"/>
                <a:gd name="connsiteX6" fmla="*/ 389170 w 410085"/>
                <a:gd name="connsiteY6" fmla="*/ 121946 h 410077"/>
                <a:gd name="connsiteX7" fmla="*/ 389160 w 410085"/>
                <a:gd name="connsiteY7" fmla="*/ 20924 h 41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85" h="410077">
                  <a:moveTo>
                    <a:pt x="389160" y="20924"/>
                  </a:moveTo>
                  <a:cubicBezTo>
                    <a:pt x="361252" y="-6975"/>
                    <a:pt x="316028" y="-6975"/>
                    <a:pt x="288129" y="20924"/>
                  </a:cubicBezTo>
                  <a:lnTo>
                    <a:pt x="20924" y="288129"/>
                  </a:lnTo>
                  <a:cubicBezTo>
                    <a:pt x="-6975" y="316028"/>
                    <a:pt x="-6975" y="361262"/>
                    <a:pt x="20924" y="389151"/>
                  </a:cubicBezTo>
                  <a:cubicBezTo>
                    <a:pt x="34878" y="403096"/>
                    <a:pt x="53166" y="410077"/>
                    <a:pt x="71445" y="410077"/>
                  </a:cubicBezTo>
                  <a:cubicBezTo>
                    <a:pt x="89723" y="410077"/>
                    <a:pt x="108011" y="403105"/>
                    <a:pt x="121965" y="389151"/>
                  </a:cubicBezTo>
                  <a:lnTo>
                    <a:pt x="389170" y="121946"/>
                  </a:lnTo>
                  <a:cubicBezTo>
                    <a:pt x="417059" y="94057"/>
                    <a:pt x="417059" y="48823"/>
                    <a:pt x="389160" y="20924"/>
                  </a:cubicBezTo>
                  <a:close/>
                </a:path>
              </a:pathLst>
            </a:custGeom>
            <a:grpFill/>
            <a:ln w="3175" cap="flat">
              <a:solidFill>
                <a:schemeClr val="bg1"/>
              </a:solidFill>
              <a:prstDash val="solid"/>
              <a:miter/>
            </a:ln>
          </p:spPr>
          <p:txBody>
            <a:bodyPr rtlCol="0" anchor="ctr"/>
            <a:lstStyle/>
            <a:p>
              <a:endParaRPr lang="en-US"/>
            </a:p>
          </p:txBody>
        </p:sp>
        <p:sp>
          <p:nvSpPr>
            <p:cNvPr id="177" name="Graphic 43">
              <a:extLst>
                <a:ext uri="{FF2B5EF4-FFF2-40B4-BE49-F238E27FC236}">
                  <a16:creationId xmlns:a16="http://schemas.microsoft.com/office/drawing/2014/main" id="{53E2D480-8D0F-62AA-709C-42D4050A2D67}"/>
                </a:ext>
              </a:extLst>
            </p:cNvPr>
            <p:cNvSpPr/>
            <p:nvPr/>
          </p:nvSpPr>
          <p:spPr>
            <a:xfrm>
              <a:off x="5393732" y="2424467"/>
              <a:ext cx="410092" cy="410077"/>
            </a:xfrm>
            <a:custGeom>
              <a:avLst/>
              <a:gdLst>
                <a:gd name="connsiteX0" fmla="*/ 20923 w 410092"/>
                <a:gd name="connsiteY0" fmla="*/ 121946 h 410077"/>
                <a:gd name="connsiteX1" fmla="*/ 288128 w 410092"/>
                <a:gd name="connsiteY1" fmla="*/ 389151 h 410077"/>
                <a:gd name="connsiteX2" fmla="*/ 338648 w 410092"/>
                <a:gd name="connsiteY2" fmla="*/ 410077 h 410077"/>
                <a:gd name="connsiteX3" fmla="*/ 389169 w 410092"/>
                <a:gd name="connsiteY3" fmla="*/ 389151 h 410077"/>
                <a:gd name="connsiteX4" fmla="*/ 389169 w 410092"/>
                <a:gd name="connsiteY4" fmla="*/ 288129 h 410077"/>
                <a:gd name="connsiteX5" fmla="*/ 121964 w 410092"/>
                <a:gd name="connsiteY5" fmla="*/ 20924 h 410077"/>
                <a:gd name="connsiteX6" fmla="*/ 20932 w 410092"/>
                <a:gd name="connsiteY6" fmla="*/ 20924 h 410077"/>
                <a:gd name="connsiteX7" fmla="*/ 20923 w 410092"/>
                <a:gd name="connsiteY7" fmla="*/ 121946 h 41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92" h="410077">
                  <a:moveTo>
                    <a:pt x="20923" y="121946"/>
                  </a:moveTo>
                  <a:lnTo>
                    <a:pt x="288128" y="389151"/>
                  </a:lnTo>
                  <a:cubicBezTo>
                    <a:pt x="302082" y="403105"/>
                    <a:pt x="320360" y="410077"/>
                    <a:pt x="338648" y="410077"/>
                  </a:cubicBezTo>
                  <a:cubicBezTo>
                    <a:pt x="356927" y="410077"/>
                    <a:pt x="375215" y="403105"/>
                    <a:pt x="389169" y="389151"/>
                  </a:cubicBezTo>
                  <a:cubicBezTo>
                    <a:pt x="417068" y="361252"/>
                    <a:pt x="417068" y="316018"/>
                    <a:pt x="389169" y="288129"/>
                  </a:cubicBezTo>
                  <a:lnTo>
                    <a:pt x="121964" y="20924"/>
                  </a:lnTo>
                  <a:cubicBezTo>
                    <a:pt x="94065" y="-6975"/>
                    <a:pt x="48841" y="-6975"/>
                    <a:pt x="20932" y="20924"/>
                  </a:cubicBezTo>
                  <a:cubicBezTo>
                    <a:pt x="-6976" y="48823"/>
                    <a:pt x="-6976" y="94057"/>
                    <a:pt x="20923" y="121946"/>
                  </a:cubicBezTo>
                  <a:close/>
                </a:path>
              </a:pathLst>
            </a:custGeom>
            <a:grpFill/>
            <a:ln w="3175" cap="flat">
              <a:solidFill>
                <a:schemeClr val="bg1"/>
              </a:solidFill>
              <a:prstDash val="solid"/>
              <a:miter/>
            </a:ln>
          </p:spPr>
          <p:txBody>
            <a:bodyPr rtlCol="0" anchor="ctr"/>
            <a:lstStyle/>
            <a:p>
              <a:endParaRPr lang="en-US"/>
            </a:p>
          </p:txBody>
        </p:sp>
        <p:sp>
          <p:nvSpPr>
            <p:cNvPr id="178" name="Graphic 43">
              <a:extLst>
                <a:ext uri="{FF2B5EF4-FFF2-40B4-BE49-F238E27FC236}">
                  <a16:creationId xmlns:a16="http://schemas.microsoft.com/office/drawing/2014/main" id="{6596F123-75A5-CD50-6499-951DC1BC863B}"/>
                </a:ext>
              </a:extLst>
            </p:cNvPr>
            <p:cNvSpPr/>
            <p:nvPr/>
          </p:nvSpPr>
          <p:spPr>
            <a:xfrm>
              <a:off x="5393728" y="2008746"/>
              <a:ext cx="410079" cy="142875"/>
            </a:xfrm>
            <a:custGeom>
              <a:avLst/>
              <a:gdLst>
                <a:gd name="connsiteX0" fmla="*/ 338642 w 410079"/>
                <a:gd name="connsiteY0" fmla="*/ 0 h 142875"/>
                <a:gd name="connsiteX1" fmla="*/ 71438 w 410079"/>
                <a:gd name="connsiteY1" fmla="*/ 0 h 142875"/>
                <a:gd name="connsiteX2" fmla="*/ 0 w 410079"/>
                <a:gd name="connsiteY2" fmla="*/ 71438 h 142875"/>
                <a:gd name="connsiteX3" fmla="*/ 71438 w 410079"/>
                <a:gd name="connsiteY3" fmla="*/ 142875 h 142875"/>
                <a:gd name="connsiteX4" fmla="*/ 338642 w 410079"/>
                <a:gd name="connsiteY4" fmla="*/ 142875 h 142875"/>
                <a:gd name="connsiteX5" fmla="*/ 410080 w 410079"/>
                <a:gd name="connsiteY5" fmla="*/ 71438 h 142875"/>
                <a:gd name="connsiteX6" fmla="*/ 338642 w 410079"/>
                <a:gd name="connsiteY6" fmla="*/ 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079" h="142875">
                  <a:moveTo>
                    <a:pt x="338642" y="0"/>
                  </a:moveTo>
                  <a:lnTo>
                    <a:pt x="71438" y="0"/>
                  </a:lnTo>
                  <a:cubicBezTo>
                    <a:pt x="31975" y="0"/>
                    <a:pt x="0" y="31985"/>
                    <a:pt x="0" y="71438"/>
                  </a:cubicBezTo>
                  <a:cubicBezTo>
                    <a:pt x="0" y="110890"/>
                    <a:pt x="31975" y="142875"/>
                    <a:pt x="71438" y="142875"/>
                  </a:cubicBezTo>
                  <a:lnTo>
                    <a:pt x="338642" y="142875"/>
                  </a:lnTo>
                  <a:cubicBezTo>
                    <a:pt x="378105" y="142875"/>
                    <a:pt x="410080" y="110890"/>
                    <a:pt x="410080" y="71438"/>
                  </a:cubicBezTo>
                  <a:cubicBezTo>
                    <a:pt x="410080" y="31985"/>
                    <a:pt x="378105" y="0"/>
                    <a:pt x="338642" y="0"/>
                  </a:cubicBezTo>
                  <a:close/>
                </a:path>
              </a:pathLst>
            </a:custGeom>
            <a:grpFill/>
            <a:ln w="3175" cap="flat">
              <a:solidFill>
                <a:schemeClr val="bg1"/>
              </a:solidFill>
              <a:prstDash val="solid"/>
              <a:miter/>
            </a:ln>
          </p:spPr>
          <p:txBody>
            <a:bodyPr rtlCol="0" anchor="ctr"/>
            <a:lstStyle/>
            <a:p>
              <a:endParaRPr lang="en-US"/>
            </a:p>
          </p:txBody>
        </p:sp>
      </p:grpSp>
      <p:sp>
        <p:nvSpPr>
          <p:cNvPr id="11" name="TextBox 10">
            <a:extLst>
              <a:ext uri="{FF2B5EF4-FFF2-40B4-BE49-F238E27FC236}">
                <a16:creationId xmlns:a16="http://schemas.microsoft.com/office/drawing/2014/main" id="{B062A791-1809-7D08-5D1A-CF903DFE3F64}"/>
              </a:ext>
            </a:extLst>
          </p:cNvPr>
          <p:cNvSpPr txBox="1"/>
          <p:nvPr/>
        </p:nvSpPr>
        <p:spPr>
          <a:xfrm>
            <a:off x="696618" y="6322733"/>
            <a:ext cx="485230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Roboto"/>
                <a:ea typeface="Roboto"/>
                <a:cs typeface="Calibri"/>
              </a:rPr>
              <a:t>Midjourney example from Superhuman AI</a:t>
            </a:r>
          </a:p>
        </p:txBody>
      </p:sp>
      <p:pic>
        <p:nvPicPr>
          <p:cNvPr id="5" name="Picture 4" descr="A collage of images of pandas and cars&#10;&#10;Description automatically generated">
            <a:extLst>
              <a:ext uri="{FF2B5EF4-FFF2-40B4-BE49-F238E27FC236}">
                <a16:creationId xmlns:a16="http://schemas.microsoft.com/office/drawing/2014/main" id="{972D4036-B13E-D3AA-9DFB-8E7680DEBBCE}"/>
              </a:ext>
            </a:extLst>
          </p:cNvPr>
          <p:cNvPicPr>
            <a:picLocks noChangeAspect="1"/>
          </p:cNvPicPr>
          <p:nvPr/>
        </p:nvPicPr>
        <p:blipFill>
          <a:blip r:embed="rId3"/>
          <a:stretch>
            <a:fillRect/>
          </a:stretch>
        </p:blipFill>
        <p:spPr>
          <a:xfrm>
            <a:off x="643114" y="1364974"/>
            <a:ext cx="3893982" cy="4810856"/>
          </a:xfrm>
          <a:prstGeom prst="rect">
            <a:avLst/>
          </a:prstGeom>
        </p:spPr>
      </p:pic>
      <p:sp>
        <p:nvSpPr>
          <p:cNvPr id="7" name="TextBox 6">
            <a:extLst>
              <a:ext uri="{FF2B5EF4-FFF2-40B4-BE49-F238E27FC236}">
                <a16:creationId xmlns:a16="http://schemas.microsoft.com/office/drawing/2014/main" id="{E2984662-E3AB-1623-AEB1-3C0FE33159EA}"/>
              </a:ext>
            </a:extLst>
          </p:cNvPr>
          <p:cNvSpPr txBox="1"/>
          <p:nvPr/>
        </p:nvSpPr>
        <p:spPr>
          <a:xfrm>
            <a:off x="7686359" y="1363716"/>
            <a:ext cx="3493388" cy="2862322"/>
          </a:xfrm>
          <a:prstGeom prst="rect">
            <a:avLst/>
          </a:prstGeom>
          <a:solidFill>
            <a:schemeClr val="bg1"/>
          </a:solidFill>
          <a:ln>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ea typeface="Calibri"/>
                <a:cs typeface="Calibri"/>
              </a:rPr>
              <a:t>Write prompts that make sense</a:t>
            </a:r>
            <a:endParaRPr lang="en-US" dirty="0"/>
          </a:p>
          <a:p>
            <a:pPr marL="285750" indent="-285750">
              <a:buFont typeface="Arial"/>
              <a:buChar char="•"/>
            </a:pPr>
            <a:r>
              <a:rPr lang="en-US" dirty="0">
                <a:ea typeface="Calibri"/>
                <a:cs typeface="Calibri"/>
              </a:rPr>
              <a:t>Don’t be afraid to </a:t>
            </a:r>
            <a:r>
              <a:rPr lang="en-US" dirty="0" err="1">
                <a:ea typeface="Calibri"/>
                <a:cs typeface="Calibri"/>
              </a:rPr>
              <a:t>expirment</a:t>
            </a:r>
            <a:endParaRPr lang="en-US" dirty="0">
              <a:ea typeface="Calibri"/>
              <a:cs typeface="Calibri"/>
            </a:endParaRPr>
          </a:p>
          <a:p>
            <a:pPr marL="285750" indent="-285750">
              <a:buFont typeface="Arial"/>
              <a:buChar char="•"/>
            </a:pPr>
            <a:r>
              <a:rPr lang="en-US" dirty="0">
                <a:ea typeface="Calibri"/>
                <a:cs typeface="Calibri"/>
              </a:rPr>
              <a:t>Be clear and specific</a:t>
            </a:r>
          </a:p>
          <a:p>
            <a:pPr marL="285750" indent="-285750">
              <a:buFont typeface="Arial"/>
              <a:buChar char="•"/>
            </a:pPr>
            <a:r>
              <a:rPr lang="en-US" dirty="0">
                <a:ea typeface="Calibri"/>
                <a:cs typeface="Calibri"/>
              </a:rPr>
              <a:t>Set the content</a:t>
            </a:r>
          </a:p>
          <a:p>
            <a:pPr marL="285750" indent="-285750">
              <a:buFont typeface="Arial"/>
              <a:buChar char="•"/>
            </a:pPr>
            <a:r>
              <a:rPr lang="en-US" dirty="0">
                <a:ea typeface="Calibri"/>
                <a:cs typeface="Calibri"/>
              </a:rPr>
              <a:t>Ask open ended questions</a:t>
            </a:r>
          </a:p>
          <a:p>
            <a:pPr marL="285750" indent="-285750">
              <a:buFont typeface="Arial"/>
              <a:buChar char="•"/>
            </a:pPr>
            <a:r>
              <a:rPr lang="en-US" dirty="0" err="1">
                <a:ea typeface="Calibri"/>
                <a:cs typeface="Calibri"/>
              </a:rPr>
              <a:t>Specificy</a:t>
            </a:r>
            <a:r>
              <a:rPr lang="en-US" dirty="0">
                <a:ea typeface="Calibri"/>
                <a:cs typeface="Calibri"/>
              </a:rPr>
              <a:t> the format</a:t>
            </a:r>
          </a:p>
          <a:p>
            <a:pPr marL="285750" indent="-285750">
              <a:buFont typeface="Arial"/>
              <a:buChar char="•"/>
            </a:pPr>
            <a:r>
              <a:rPr lang="en-US" dirty="0">
                <a:ea typeface="Calibri"/>
                <a:cs typeface="Calibri"/>
              </a:rPr>
              <a:t>Use follow-up prompts</a:t>
            </a:r>
          </a:p>
          <a:p>
            <a:pPr marL="285750" indent="-285750">
              <a:buFont typeface="Arial"/>
              <a:buChar char="•"/>
            </a:pPr>
            <a:r>
              <a:rPr lang="en-US" dirty="0">
                <a:ea typeface="Calibri"/>
                <a:cs typeface="Calibri"/>
              </a:rPr>
              <a:t>Specify the style</a:t>
            </a:r>
          </a:p>
          <a:p>
            <a:pPr marL="285750" indent="-285750">
              <a:buFont typeface="Arial"/>
              <a:buChar char="•"/>
            </a:pPr>
            <a:r>
              <a:rPr lang="en-US" dirty="0">
                <a:ea typeface="Calibri"/>
                <a:cs typeface="Calibri"/>
              </a:rPr>
              <a:t>Upload photo reference</a:t>
            </a:r>
          </a:p>
          <a:p>
            <a:endParaRPr lang="en-US">
              <a:ea typeface="Calibri"/>
              <a:cs typeface="Calibri"/>
            </a:endParaRPr>
          </a:p>
        </p:txBody>
      </p:sp>
    </p:spTree>
    <p:extLst>
      <p:ext uri="{BB962C8B-B14F-4D97-AF65-F5344CB8AC3E}">
        <p14:creationId xmlns:p14="http://schemas.microsoft.com/office/powerpoint/2010/main" val="2600954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738BE-D023-9867-21E3-86859275A8A6}"/>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FA26F43D-70D6-97F3-245C-BADCD7E78BE9}"/>
              </a:ext>
            </a:extLst>
          </p:cNvPr>
          <p:cNvSpPr txBox="1">
            <a:spLocks/>
          </p:cNvSpPr>
          <p:nvPr/>
        </p:nvSpPr>
        <p:spPr>
          <a:xfrm>
            <a:off x="568387"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a:solidFill>
                  <a:srgbClr val="54575A"/>
                </a:solidFill>
                <a:latin typeface="Roboto"/>
                <a:ea typeface="+mj-lt"/>
                <a:cs typeface="+mj-lt"/>
              </a:rPr>
              <a:t>AI Content Creation: Design Prompts</a:t>
            </a:r>
            <a:endParaRPr lang="en-US" err="1">
              <a:latin typeface="Roboto"/>
            </a:endParaRPr>
          </a:p>
        </p:txBody>
      </p:sp>
      <p:sp>
        <p:nvSpPr>
          <p:cNvPr id="184" name="Rectangle 183">
            <a:extLst>
              <a:ext uri="{FF2B5EF4-FFF2-40B4-BE49-F238E27FC236}">
                <a16:creationId xmlns:a16="http://schemas.microsoft.com/office/drawing/2014/main" id="{90F8B8D6-9A15-721A-6910-3AF73306B7E6}"/>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277DFDB-4378-0D2B-0463-E3DB10B73E11}"/>
              </a:ext>
            </a:extLst>
          </p:cNvPr>
          <p:cNvSpPr txBox="1"/>
          <p:nvPr/>
        </p:nvSpPr>
        <p:spPr>
          <a:xfrm>
            <a:off x="627397" y="6173292"/>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000">
              <a:latin typeface="Roboto"/>
              <a:ea typeface="Roboto"/>
              <a:cs typeface="Calibri"/>
            </a:endParaRPr>
          </a:p>
        </p:txBody>
      </p:sp>
      <p:grpSp>
        <p:nvGrpSpPr>
          <p:cNvPr id="159" name="Graphic 43">
            <a:extLst>
              <a:ext uri="{FF2B5EF4-FFF2-40B4-BE49-F238E27FC236}">
                <a16:creationId xmlns:a16="http://schemas.microsoft.com/office/drawing/2014/main" id="{49731A78-8BF8-560F-050E-6184DFB5B99A}"/>
              </a:ext>
            </a:extLst>
          </p:cNvPr>
          <p:cNvGrpSpPr/>
          <p:nvPr/>
        </p:nvGrpSpPr>
        <p:grpSpPr>
          <a:xfrm>
            <a:off x="11340844" y="4449005"/>
            <a:ext cx="596806" cy="587096"/>
            <a:chOff x="2108641" y="611571"/>
            <a:chExt cx="4876800" cy="4797456"/>
          </a:xfrm>
          <a:solidFill>
            <a:schemeClr val="bg1"/>
          </a:solidFill>
        </p:grpSpPr>
        <p:sp>
          <p:nvSpPr>
            <p:cNvPr id="174" name="Graphic 43">
              <a:extLst>
                <a:ext uri="{FF2B5EF4-FFF2-40B4-BE49-F238E27FC236}">
                  <a16:creationId xmlns:a16="http://schemas.microsoft.com/office/drawing/2014/main" id="{F775669E-0690-8B64-4540-E13363703A52}"/>
                </a:ext>
              </a:extLst>
            </p:cNvPr>
            <p:cNvSpPr/>
            <p:nvPr/>
          </p:nvSpPr>
          <p:spPr>
            <a:xfrm>
              <a:off x="2108641" y="611571"/>
              <a:ext cx="4876800" cy="4797456"/>
            </a:xfrm>
            <a:custGeom>
              <a:avLst/>
              <a:gdLst>
                <a:gd name="connsiteX0" fmla="*/ 4805363 w 4876800"/>
                <a:gd name="connsiteY0" fmla="*/ 3047810 h 4797456"/>
                <a:gd name="connsiteX1" fmla="*/ 4876800 w 4876800"/>
                <a:gd name="connsiteY1" fmla="*/ 2976372 h 4797456"/>
                <a:gd name="connsiteX2" fmla="*/ 4876800 w 4876800"/>
                <a:gd name="connsiteY2" fmla="*/ 1868519 h 4797456"/>
                <a:gd name="connsiteX3" fmla="*/ 4847968 w 4876800"/>
                <a:gd name="connsiteY3" fmla="*/ 1811169 h 4797456"/>
                <a:gd name="connsiteX4" fmla="*/ 4033838 w 4876800"/>
                <a:gd name="connsiteY4" fmla="*/ 1206332 h 4797456"/>
                <a:gd name="connsiteX5" fmla="*/ 4033838 w 4876800"/>
                <a:gd name="connsiteY5" fmla="*/ 325469 h 4797456"/>
                <a:gd name="connsiteX6" fmla="*/ 3708368 w 4876800"/>
                <a:gd name="connsiteY6" fmla="*/ 0 h 4797456"/>
                <a:gd name="connsiteX7" fmla="*/ 2542413 w 4876800"/>
                <a:gd name="connsiteY7" fmla="*/ 0 h 4797456"/>
                <a:gd name="connsiteX8" fmla="*/ 2470976 w 4876800"/>
                <a:gd name="connsiteY8" fmla="*/ 71438 h 4797456"/>
                <a:gd name="connsiteX9" fmla="*/ 2542413 w 4876800"/>
                <a:gd name="connsiteY9" fmla="*/ 142875 h 4797456"/>
                <a:gd name="connsiteX10" fmla="*/ 3708368 w 4876800"/>
                <a:gd name="connsiteY10" fmla="*/ 142875 h 4797456"/>
                <a:gd name="connsiteX11" fmla="*/ 3890963 w 4876800"/>
                <a:gd name="connsiteY11" fmla="*/ 325469 h 4797456"/>
                <a:gd name="connsiteX12" fmla="*/ 3890963 w 4876800"/>
                <a:gd name="connsiteY12" fmla="*/ 2576360 h 4797456"/>
                <a:gd name="connsiteX13" fmla="*/ 3151070 w 4876800"/>
                <a:gd name="connsiteY13" fmla="*/ 3226041 h 4797456"/>
                <a:gd name="connsiteX14" fmla="*/ 1731874 w 4876800"/>
                <a:gd name="connsiteY14" fmla="*/ 3225889 h 4797456"/>
                <a:gd name="connsiteX15" fmla="*/ 985847 w 4876800"/>
                <a:gd name="connsiteY15" fmla="*/ 2573427 h 4797456"/>
                <a:gd name="connsiteX16" fmla="*/ 985847 w 4876800"/>
                <a:gd name="connsiteY16" fmla="*/ 325469 h 4797456"/>
                <a:gd name="connsiteX17" fmla="*/ 1168441 w 4876800"/>
                <a:gd name="connsiteY17" fmla="*/ 142875 h 4797456"/>
                <a:gd name="connsiteX18" fmla="*/ 2231041 w 4876800"/>
                <a:gd name="connsiteY18" fmla="*/ 142875 h 4797456"/>
                <a:gd name="connsiteX19" fmla="*/ 2302478 w 4876800"/>
                <a:gd name="connsiteY19" fmla="*/ 71438 h 4797456"/>
                <a:gd name="connsiteX20" fmla="*/ 2231041 w 4876800"/>
                <a:gd name="connsiteY20" fmla="*/ 0 h 4797456"/>
                <a:gd name="connsiteX21" fmla="*/ 1168432 w 4876800"/>
                <a:gd name="connsiteY21" fmla="*/ 0 h 4797456"/>
                <a:gd name="connsiteX22" fmla="*/ 842963 w 4876800"/>
                <a:gd name="connsiteY22" fmla="*/ 325469 h 4797456"/>
                <a:gd name="connsiteX23" fmla="*/ 842963 w 4876800"/>
                <a:gd name="connsiteY23" fmla="*/ 1170318 h 4797456"/>
                <a:gd name="connsiteX24" fmla="*/ 27251 w 4876800"/>
                <a:gd name="connsiteY24" fmla="*/ 1812379 h 4797456"/>
                <a:gd name="connsiteX25" fmla="*/ 0 w 4876800"/>
                <a:gd name="connsiteY25" fmla="*/ 1868519 h 4797456"/>
                <a:gd name="connsiteX26" fmla="*/ 0 w 4876800"/>
                <a:gd name="connsiteY26" fmla="*/ 4440269 h 4797456"/>
                <a:gd name="connsiteX27" fmla="*/ 111300 w 4876800"/>
                <a:gd name="connsiteY27" fmla="*/ 4699235 h 4797456"/>
                <a:gd name="connsiteX28" fmla="*/ 357188 w 4876800"/>
                <a:gd name="connsiteY28" fmla="*/ 4797457 h 4797456"/>
                <a:gd name="connsiteX29" fmla="*/ 4519613 w 4876800"/>
                <a:gd name="connsiteY29" fmla="*/ 4797457 h 4797456"/>
                <a:gd name="connsiteX30" fmla="*/ 4765463 w 4876800"/>
                <a:gd name="connsiteY30" fmla="*/ 4699283 h 4797456"/>
                <a:gd name="connsiteX31" fmla="*/ 4876800 w 4876800"/>
                <a:gd name="connsiteY31" fmla="*/ 4440269 h 4797456"/>
                <a:gd name="connsiteX32" fmla="*/ 4876800 w 4876800"/>
                <a:gd name="connsiteY32" fmla="*/ 3287744 h 4797456"/>
                <a:gd name="connsiteX33" fmla="*/ 4805363 w 4876800"/>
                <a:gd name="connsiteY33" fmla="*/ 3216307 h 4797456"/>
                <a:gd name="connsiteX34" fmla="*/ 4733925 w 4876800"/>
                <a:gd name="connsiteY34" fmla="*/ 3287744 h 4797456"/>
                <a:gd name="connsiteX35" fmla="*/ 4733925 w 4876800"/>
                <a:gd name="connsiteY35" fmla="*/ 4440269 h 4797456"/>
                <a:gd name="connsiteX36" fmla="*/ 4707112 w 4876800"/>
                <a:gd name="connsiteY36" fmla="*/ 4544311 h 4797456"/>
                <a:gd name="connsiteX37" fmla="*/ 3286487 w 4876800"/>
                <a:gd name="connsiteY37" fmla="*/ 3297260 h 4797456"/>
                <a:gd name="connsiteX38" fmla="*/ 4733925 w 4876800"/>
                <a:gd name="connsiteY38" fmla="*/ 2026310 h 4797456"/>
                <a:gd name="connsiteX39" fmla="*/ 4733925 w 4876800"/>
                <a:gd name="connsiteY39" fmla="*/ 2976372 h 4797456"/>
                <a:gd name="connsiteX40" fmla="*/ 4805363 w 4876800"/>
                <a:gd name="connsiteY40" fmla="*/ 3047810 h 4797456"/>
                <a:gd name="connsiteX41" fmla="*/ 4033838 w 4876800"/>
                <a:gd name="connsiteY41" fmla="*/ 1384316 h 4797456"/>
                <a:gd name="connsiteX42" fmla="*/ 4691815 w 4876800"/>
                <a:gd name="connsiteY42" fmla="*/ 1873148 h 4797456"/>
                <a:gd name="connsiteX43" fmla="*/ 4033838 w 4876800"/>
                <a:gd name="connsiteY43" fmla="*/ 2450906 h 4797456"/>
                <a:gd name="connsiteX44" fmla="*/ 842963 w 4876800"/>
                <a:gd name="connsiteY44" fmla="*/ 2448459 h 4797456"/>
                <a:gd name="connsiteX45" fmla="*/ 183251 w 4876800"/>
                <a:gd name="connsiteY45" fmla="*/ 1871415 h 4797456"/>
                <a:gd name="connsiteX46" fmla="*/ 842963 w 4876800"/>
                <a:gd name="connsiteY46" fmla="*/ 1352150 h 4797456"/>
                <a:gd name="connsiteX47" fmla="*/ 357188 w 4876800"/>
                <a:gd name="connsiteY47" fmla="*/ 4654582 h 4797456"/>
                <a:gd name="connsiteX48" fmla="*/ 278140 w 4876800"/>
                <a:gd name="connsiteY48" fmla="*/ 4639485 h 4797456"/>
                <a:gd name="connsiteX49" fmla="*/ 1106300 w 4876800"/>
                <a:gd name="connsiteY49" fmla="*/ 3915509 h 4797456"/>
                <a:gd name="connsiteX50" fmla="*/ 1113063 w 4876800"/>
                <a:gd name="connsiteY50" fmla="*/ 3814705 h 4797456"/>
                <a:gd name="connsiteX51" fmla="*/ 1012260 w 4876800"/>
                <a:gd name="connsiteY51" fmla="*/ 3807943 h 4797456"/>
                <a:gd name="connsiteX52" fmla="*/ 169774 w 4876800"/>
                <a:gd name="connsiteY52" fmla="*/ 4544444 h 4797456"/>
                <a:gd name="connsiteX53" fmla="*/ 142875 w 4876800"/>
                <a:gd name="connsiteY53" fmla="*/ 4440269 h 4797456"/>
                <a:gd name="connsiteX54" fmla="*/ 142875 w 4876800"/>
                <a:gd name="connsiteY54" fmla="*/ 2025910 h 4797456"/>
                <a:gd name="connsiteX55" fmla="*/ 867366 w 4876800"/>
                <a:gd name="connsiteY55" fmla="*/ 2659618 h 4797456"/>
                <a:gd name="connsiteX56" fmla="*/ 867375 w 4876800"/>
                <a:gd name="connsiteY56" fmla="*/ 2659628 h 4797456"/>
                <a:gd name="connsiteX57" fmla="*/ 1596438 w 4876800"/>
                <a:gd name="connsiteY57" fmla="*/ 3297250 h 4797456"/>
                <a:gd name="connsiteX58" fmla="*/ 1323632 w 4876800"/>
                <a:gd name="connsiteY58" fmla="*/ 3535709 h 4797456"/>
                <a:gd name="connsiteX59" fmla="*/ 1299210 w 4876800"/>
                <a:gd name="connsiteY59" fmla="*/ 3589592 h 4797456"/>
                <a:gd name="connsiteX60" fmla="*/ 1370648 w 4876800"/>
                <a:gd name="connsiteY60" fmla="*/ 3660981 h 4797456"/>
                <a:gd name="connsiteX61" fmla="*/ 1418892 w 4876800"/>
                <a:gd name="connsiteY61" fmla="*/ 3642198 h 4797456"/>
                <a:gd name="connsiteX62" fmla="*/ 1731731 w 4876800"/>
                <a:gd name="connsiteY62" fmla="*/ 3368754 h 4797456"/>
                <a:gd name="connsiteX63" fmla="*/ 3151527 w 4876800"/>
                <a:gd name="connsiteY63" fmla="*/ 3368897 h 4797456"/>
                <a:gd name="connsiteX64" fmla="*/ 4598880 w 4876800"/>
                <a:gd name="connsiteY64" fmla="*/ 4639399 h 4797456"/>
                <a:gd name="connsiteX65" fmla="*/ 4519613 w 4876800"/>
                <a:gd name="connsiteY65" fmla="*/ 4654573 h 4797456"/>
                <a:gd name="connsiteX66" fmla="*/ 357188 w 4876800"/>
                <a:gd name="connsiteY66" fmla="*/ 4654573 h 47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876800" h="4797456">
                  <a:moveTo>
                    <a:pt x="4805363" y="3047810"/>
                  </a:moveTo>
                  <a:cubicBezTo>
                    <a:pt x="4844825" y="3047810"/>
                    <a:pt x="4876800" y="3015825"/>
                    <a:pt x="4876800" y="2976372"/>
                  </a:cubicBezTo>
                  <a:lnTo>
                    <a:pt x="4876800" y="1868519"/>
                  </a:lnTo>
                  <a:cubicBezTo>
                    <a:pt x="4876800" y="1845917"/>
                    <a:pt x="4866104" y="1824657"/>
                    <a:pt x="4847968" y="1811169"/>
                  </a:cubicBezTo>
                  <a:lnTo>
                    <a:pt x="4033838" y="1206332"/>
                  </a:lnTo>
                  <a:lnTo>
                    <a:pt x="4033838" y="325469"/>
                  </a:lnTo>
                  <a:cubicBezTo>
                    <a:pt x="4033838" y="146009"/>
                    <a:pt x="3887838" y="0"/>
                    <a:pt x="3708368" y="0"/>
                  </a:cubicBezTo>
                  <a:lnTo>
                    <a:pt x="2542413" y="0"/>
                  </a:lnTo>
                  <a:cubicBezTo>
                    <a:pt x="2502951" y="0"/>
                    <a:pt x="2470976" y="31985"/>
                    <a:pt x="2470976" y="71438"/>
                  </a:cubicBezTo>
                  <a:cubicBezTo>
                    <a:pt x="2470976" y="110890"/>
                    <a:pt x="2502951" y="142875"/>
                    <a:pt x="2542413" y="142875"/>
                  </a:cubicBezTo>
                  <a:lnTo>
                    <a:pt x="3708368" y="142875"/>
                  </a:lnTo>
                  <a:cubicBezTo>
                    <a:pt x="3809048" y="142875"/>
                    <a:pt x="3890963" y="224790"/>
                    <a:pt x="3890963" y="325469"/>
                  </a:cubicBezTo>
                  <a:lnTo>
                    <a:pt x="3890963" y="2576360"/>
                  </a:lnTo>
                  <a:lnTo>
                    <a:pt x="3151070" y="3226041"/>
                  </a:lnTo>
                  <a:cubicBezTo>
                    <a:pt x="2856405" y="3227965"/>
                    <a:pt x="1903667" y="3226232"/>
                    <a:pt x="1731874" y="3225889"/>
                  </a:cubicBezTo>
                  <a:lnTo>
                    <a:pt x="985847" y="2573427"/>
                  </a:lnTo>
                  <a:lnTo>
                    <a:pt x="985847" y="325469"/>
                  </a:lnTo>
                  <a:cubicBezTo>
                    <a:pt x="985847" y="224790"/>
                    <a:pt x="1067762" y="142875"/>
                    <a:pt x="1168441" y="142875"/>
                  </a:cubicBezTo>
                  <a:lnTo>
                    <a:pt x="2231041" y="142875"/>
                  </a:lnTo>
                  <a:cubicBezTo>
                    <a:pt x="2270503" y="142875"/>
                    <a:pt x="2302478" y="110890"/>
                    <a:pt x="2302478" y="71438"/>
                  </a:cubicBezTo>
                  <a:cubicBezTo>
                    <a:pt x="2302478" y="31985"/>
                    <a:pt x="2270503" y="0"/>
                    <a:pt x="2231041" y="0"/>
                  </a:cubicBezTo>
                  <a:lnTo>
                    <a:pt x="1168432" y="0"/>
                  </a:lnTo>
                  <a:cubicBezTo>
                    <a:pt x="988962" y="0"/>
                    <a:pt x="842963" y="146009"/>
                    <a:pt x="842963" y="325469"/>
                  </a:cubicBezTo>
                  <a:lnTo>
                    <a:pt x="842963" y="1170318"/>
                  </a:lnTo>
                  <a:lnTo>
                    <a:pt x="27251" y="1812379"/>
                  </a:lnTo>
                  <a:cubicBezTo>
                    <a:pt x="10049" y="1825933"/>
                    <a:pt x="0" y="1846621"/>
                    <a:pt x="0" y="1868519"/>
                  </a:cubicBezTo>
                  <a:lnTo>
                    <a:pt x="0" y="4440269"/>
                  </a:lnTo>
                  <a:cubicBezTo>
                    <a:pt x="0" y="4537796"/>
                    <a:pt x="40586" y="4632208"/>
                    <a:pt x="111300" y="4699235"/>
                  </a:cubicBezTo>
                  <a:cubicBezTo>
                    <a:pt x="178003" y="4762567"/>
                    <a:pt x="265328" y="4797457"/>
                    <a:pt x="357188" y="4797457"/>
                  </a:cubicBezTo>
                  <a:lnTo>
                    <a:pt x="4519613" y="4797457"/>
                  </a:lnTo>
                  <a:cubicBezTo>
                    <a:pt x="4611481" y="4797457"/>
                    <a:pt x="4698806" y="4762576"/>
                    <a:pt x="4765463" y="4699283"/>
                  </a:cubicBezTo>
                  <a:cubicBezTo>
                    <a:pt x="4836224" y="4632208"/>
                    <a:pt x="4876800" y="4537796"/>
                    <a:pt x="4876800" y="4440269"/>
                  </a:cubicBezTo>
                  <a:lnTo>
                    <a:pt x="4876800" y="3287744"/>
                  </a:lnTo>
                  <a:cubicBezTo>
                    <a:pt x="4876800" y="3248292"/>
                    <a:pt x="4844825" y="3216307"/>
                    <a:pt x="4805363" y="3216307"/>
                  </a:cubicBezTo>
                  <a:cubicBezTo>
                    <a:pt x="4765901" y="3216307"/>
                    <a:pt x="4733925" y="3248292"/>
                    <a:pt x="4733925" y="3287744"/>
                  </a:cubicBezTo>
                  <a:lnTo>
                    <a:pt x="4733925" y="4440269"/>
                  </a:lnTo>
                  <a:cubicBezTo>
                    <a:pt x="4733925" y="4477417"/>
                    <a:pt x="4724629" y="4512926"/>
                    <a:pt x="4707112" y="4544311"/>
                  </a:cubicBezTo>
                  <a:lnTo>
                    <a:pt x="3286487" y="3297260"/>
                  </a:lnTo>
                  <a:lnTo>
                    <a:pt x="4733925" y="2026310"/>
                  </a:lnTo>
                  <a:lnTo>
                    <a:pt x="4733925" y="2976372"/>
                  </a:lnTo>
                  <a:cubicBezTo>
                    <a:pt x="4733925" y="3015825"/>
                    <a:pt x="4765901" y="3047810"/>
                    <a:pt x="4805363" y="3047810"/>
                  </a:cubicBezTo>
                  <a:close/>
                  <a:moveTo>
                    <a:pt x="4033838" y="1384316"/>
                  </a:moveTo>
                  <a:lnTo>
                    <a:pt x="4691815" y="1873148"/>
                  </a:lnTo>
                  <a:lnTo>
                    <a:pt x="4033838" y="2450906"/>
                  </a:lnTo>
                  <a:close/>
                  <a:moveTo>
                    <a:pt x="842963" y="2448459"/>
                  </a:moveTo>
                  <a:lnTo>
                    <a:pt x="183251" y="1871415"/>
                  </a:lnTo>
                  <a:lnTo>
                    <a:pt x="842963" y="1352150"/>
                  </a:lnTo>
                  <a:close/>
                  <a:moveTo>
                    <a:pt x="357188" y="4654582"/>
                  </a:moveTo>
                  <a:cubicBezTo>
                    <a:pt x="329765" y="4654582"/>
                    <a:pt x="303028" y="4649381"/>
                    <a:pt x="278140" y="4639485"/>
                  </a:cubicBezTo>
                  <a:lnTo>
                    <a:pt x="1106300" y="3915509"/>
                  </a:lnTo>
                  <a:cubicBezTo>
                    <a:pt x="1135999" y="3889543"/>
                    <a:pt x="1139038" y="3844414"/>
                    <a:pt x="1113063" y="3814705"/>
                  </a:cubicBezTo>
                  <a:cubicBezTo>
                    <a:pt x="1087098" y="3784997"/>
                    <a:pt x="1041968" y="3781977"/>
                    <a:pt x="1012260" y="3807943"/>
                  </a:cubicBezTo>
                  <a:lnTo>
                    <a:pt x="169774" y="4544444"/>
                  </a:lnTo>
                  <a:cubicBezTo>
                    <a:pt x="152200" y="4513031"/>
                    <a:pt x="142875" y="4477474"/>
                    <a:pt x="142875" y="4440269"/>
                  </a:cubicBezTo>
                  <a:lnTo>
                    <a:pt x="142875" y="2025910"/>
                  </a:lnTo>
                  <a:lnTo>
                    <a:pt x="867366" y="2659618"/>
                  </a:lnTo>
                  <a:cubicBezTo>
                    <a:pt x="867366" y="2659618"/>
                    <a:pt x="867375" y="2659628"/>
                    <a:pt x="867375" y="2659628"/>
                  </a:cubicBezTo>
                  <a:lnTo>
                    <a:pt x="1596438" y="3297250"/>
                  </a:lnTo>
                  <a:lnTo>
                    <a:pt x="1323632" y="3535709"/>
                  </a:lnTo>
                  <a:cubicBezTo>
                    <a:pt x="1308106" y="3549272"/>
                    <a:pt x="1299210" y="3568979"/>
                    <a:pt x="1299210" y="3589592"/>
                  </a:cubicBezTo>
                  <a:cubicBezTo>
                    <a:pt x="1299210" y="3629044"/>
                    <a:pt x="1331186" y="3660981"/>
                    <a:pt x="1370648" y="3660981"/>
                  </a:cubicBezTo>
                  <a:cubicBezTo>
                    <a:pt x="1389250" y="3660981"/>
                    <a:pt x="1406185" y="3653857"/>
                    <a:pt x="1418892" y="3642198"/>
                  </a:cubicBezTo>
                  <a:lnTo>
                    <a:pt x="1731731" y="3368754"/>
                  </a:lnTo>
                  <a:cubicBezTo>
                    <a:pt x="1904381" y="3369088"/>
                    <a:pt x="2855452" y="3370831"/>
                    <a:pt x="3151527" y="3368897"/>
                  </a:cubicBezTo>
                  <a:lnTo>
                    <a:pt x="4598880" y="4639399"/>
                  </a:lnTo>
                  <a:cubicBezTo>
                    <a:pt x="4573934" y="4649353"/>
                    <a:pt x="4547111" y="4654573"/>
                    <a:pt x="4519613" y="4654573"/>
                  </a:cubicBezTo>
                  <a:lnTo>
                    <a:pt x="357188" y="4654573"/>
                  </a:lnTo>
                  <a:close/>
                </a:path>
              </a:pathLst>
            </a:custGeom>
            <a:grpFill/>
            <a:ln w="3175" cap="flat">
              <a:solidFill>
                <a:schemeClr val="bg1"/>
              </a:solidFill>
              <a:prstDash val="solid"/>
              <a:miter/>
            </a:ln>
          </p:spPr>
          <p:txBody>
            <a:bodyPr rtlCol="0" anchor="ctr"/>
            <a:lstStyle/>
            <a:p>
              <a:endParaRPr lang="en-US"/>
            </a:p>
          </p:txBody>
        </p:sp>
        <p:sp>
          <p:nvSpPr>
            <p:cNvPr id="175" name="Graphic 43">
              <a:extLst>
                <a:ext uri="{FF2B5EF4-FFF2-40B4-BE49-F238E27FC236}">
                  <a16:creationId xmlns:a16="http://schemas.microsoft.com/office/drawing/2014/main" id="{5C5C0E76-D6D5-2FF4-C115-A802D96834F8}"/>
                </a:ext>
              </a:extLst>
            </p:cNvPr>
            <p:cNvSpPr/>
            <p:nvPr/>
          </p:nvSpPr>
          <p:spPr>
            <a:xfrm>
              <a:off x="3290275" y="1149867"/>
              <a:ext cx="2003774" cy="2123065"/>
            </a:xfrm>
            <a:custGeom>
              <a:avLst/>
              <a:gdLst>
                <a:gd name="connsiteX0" fmla="*/ 591531 w 2003774"/>
                <a:gd name="connsiteY0" fmla="*/ 2123065 h 2123065"/>
                <a:gd name="connsiteX1" fmla="*/ 834742 w 2003774"/>
                <a:gd name="connsiteY1" fmla="*/ 1879854 h 2123065"/>
                <a:gd name="connsiteX2" fmla="*/ 834742 w 2003774"/>
                <a:gd name="connsiteY2" fmla="*/ 1359618 h 2123065"/>
                <a:gd name="connsiteX3" fmla="*/ 913447 w 2003774"/>
                <a:gd name="connsiteY3" fmla="*/ 1359618 h 2123065"/>
                <a:gd name="connsiteX4" fmla="*/ 1579798 w 2003774"/>
                <a:gd name="connsiteY4" fmla="*/ 1692793 h 2123065"/>
                <a:gd name="connsiteX5" fmla="*/ 1789195 w 2003774"/>
                <a:gd name="connsiteY5" fmla="*/ 1860633 h 2123065"/>
                <a:gd name="connsiteX6" fmla="*/ 2003774 w 2003774"/>
                <a:gd name="connsiteY6" fmla="*/ 1646053 h 2123065"/>
                <a:gd name="connsiteX7" fmla="*/ 2003774 w 2003774"/>
                <a:gd name="connsiteY7" fmla="*/ 214589 h 2123065"/>
                <a:gd name="connsiteX8" fmla="*/ 1789195 w 2003774"/>
                <a:gd name="connsiteY8" fmla="*/ 0 h 2123065"/>
                <a:gd name="connsiteX9" fmla="*/ 1579798 w 2003774"/>
                <a:gd name="connsiteY9" fmla="*/ 167840 h 2123065"/>
                <a:gd name="connsiteX10" fmla="*/ 913447 w 2003774"/>
                <a:gd name="connsiteY10" fmla="*/ 501015 h 2123065"/>
                <a:gd name="connsiteX11" fmla="*/ 429301 w 2003774"/>
                <a:gd name="connsiteY11" fmla="*/ 501015 h 2123065"/>
                <a:gd name="connsiteX12" fmla="*/ 0 w 2003774"/>
                <a:gd name="connsiteY12" fmla="*/ 930316 h 2123065"/>
                <a:gd name="connsiteX13" fmla="*/ 348320 w 2003774"/>
                <a:gd name="connsiteY13" fmla="*/ 1351855 h 2123065"/>
                <a:gd name="connsiteX14" fmla="*/ 348320 w 2003774"/>
                <a:gd name="connsiteY14" fmla="*/ 1879854 h 2123065"/>
                <a:gd name="connsiteX15" fmla="*/ 591531 w 2003774"/>
                <a:gd name="connsiteY15" fmla="*/ 2123065 h 2123065"/>
                <a:gd name="connsiteX16" fmla="*/ 691867 w 2003774"/>
                <a:gd name="connsiteY16" fmla="*/ 1879854 h 2123065"/>
                <a:gd name="connsiteX17" fmla="*/ 591531 w 2003774"/>
                <a:gd name="connsiteY17" fmla="*/ 1980190 h 2123065"/>
                <a:gd name="connsiteX18" fmla="*/ 491195 w 2003774"/>
                <a:gd name="connsiteY18" fmla="*/ 1879854 h 2123065"/>
                <a:gd name="connsiteX19" fmla="*/ 491195 w 2003774"/>
                <a:gd name="connsiteY19" fmla="*/ 1359618 h 2123065"/>
                <a:gd name="connsiteX20" fmla="*/ 691867 w 2003774"/>
                <a:gd name="connsiteY20" fmla="*/ 1359618 h 2123065"/>
                <a:gd name="connsiteX21" fmla="*/ 1789186 w 2003774"/>
                <a:gd name="connsiteY21" fmla="*/ 142875 h 2123065"/>
                <a:gd name="connsiteX22" fmla="*/ 1860890 w 2003774"/>
                <a:gd name="connsiteY22" fmla="*/ 214589 h 2123065"/>
                <a:gd name="connsiteX23" fmla="*/ 1860890 w 2003774"/>
                <a:gd name="connsiteY23" fmla="*/ 1646053 h 2123065"/>
                <a:gd name="connsiteX24" fmla="*/ 1789186 w 2003774"/>
                <a:gd name="connsiteY24" fmla="*/ 1717758 h 2123065"/>
                <a:gd name="connsiteX25" fmla="*/ 1717481 w 2003774"/>
                <a:gd name="connsiteY25" fmla="*/ 1646053 h 2123065"/>
                <a:gd name="connsiteX26" fmla="*/ 1717481 w 2003774"/>
                <a:gd name="connsiteY26" fmla="*/ 214589 h 2123065"/>
                <a:gd name="connsiteX27" fmla="*/ 1789186 w 2003774"/>
                <a:gd name="connsiteY27" fmla="*/ 142875 h 2123065"/>
                <a:gd name="connsiteX28" fmla="*/ 1574606 w 2003774"/>
                <a:gd name="connsiteY28" fmla="*/ 1530458 h 2123065"/>
                <a:gd name="connsiteX29" fmla="*/ 1001744 w 2003774"/>
                <a:gd name="connsiteY29" fmla="*/ 1244032 h 2123065"/>
                <a:gd name="connsiteX30" fmla="*/ 1001744 w 2003774"/>
                <a:gd name="connsiteY30" fmla="*/ 616601 h 2123065"/>
                <a:gd name="connsiteX31" fmla="*/ 1574606 w 2003774"/>
                <a:gd name="connsiteY31" fmla="*/ 330175 h 2123065"/>
                <a:gd name="connsiteX32" fmla="*/ 142875 w 2003774"/>
                <a:gd name="connsiteY32" fmla="*/ 930316 h 2123065"/>
                <a:gd name="connsiteX33" fmla="*/ 429301 w 2003774"/>
                <a:gd name="connsiteY33" fmla="*/ 643890 h 2123065"/>
                <a:gd name="connsiteX34" fmla="*/ 858879 w 2003774"/>
                <a:gd name="connsiteY34" fmla="*/ 643890 h 2123065"/>
                <a:gd name="connsiteX35" fmla="*/ 858879 w 2003774"/>
                <a:gd name="connsiteY35" fmla="*/ 1216752 h 2123065"/>
                <a:gd name="connsiteX36" fmla="*/ 763314 w 2003774"/>
                <a:gd name="connsiteY36" fmla="*/ 1216752 h 2123065"/>
                <a:gd name="connsiteX37" fmla="*/ 429311 w 2003774"/>
                <a:gd name="connsiteY37" fmla="*/ 1216752 h 2123065"/>
                <a:gd name="connsiteX38" fmla="*/ 142875 w 2003774"/>
                <a:gd name="connsiteY38" fmla="*/ 930316 h 212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03774" h="2123065">
                  <a:moveTo>
                    <a:pt x="591531" y="2123065"/>
                  </a:moveTo>
                  <a:cubicBezTo>
                    <a:pt x="725634" y="2123065"/>
                    <a:pt x="834742" y="2013957"/>
                    <a:pt x="834742" y="1879854"/>
                  </a:cubicBezTo>
                  <a:lnTo>
                    <a:pt x="834742" y="1359618"/>
                  </a:lnTo>
                  <a:lnTo>
                    <a:pt x="913447" y="1359618"/>
                  </a:lnTo>
                  <a:lnTo>
                    <a:pt x="1579798" y="1692793"/>
                  </a:lnTo>
                  <a:cubicBezTo>
                    <a:pt x="1601200" y="1788700"/>
                    <a:pt x="1686925" y="1860633"/>
                    <a:pt x="1789195" y="1860633"/>
                  </a:cubicBezTo>
                  <a:cubicBezTo>
                    <a:pt x="1907515" y="1860633"/>
                    <a:pt x="2003774" y="1764373"/>
                    <a:pt x="2003774" y="1646053"/>
                  </a:cubicBezTo>
                  <a:lnTo>
                    <a:pt x="2003774" y="214589"/>
                  </a:lnTo>
                  <a:cubicBezTo>
                    <a:pt x="2003774" y="96269"/>
                    <a:pt x="1907515" y="0"/>
                    <a:pt x="1789195" y="0"/>
                  </a:cubicBezTo>
                  <a:cubicBezTo>
                    <a:pt x="1686935" y="0"/>
                    <a:pt x="1601200" y="71933"/>
                    <a:pt x="1579798" y="167840"/>
                  </a:cubicBezTo>
                  <a:lnTo>
                    <a:pt x="913447" y="501015"/>
                  </a:lnTo>
                  <a:lnTo>
                    <a:pt x="429301" y="501015"/>
                  </a:lnTo>
                  <a:cubicBezTo>
                    <a:pt x="192576" y="501015"/>
                    <a:pt x="0" y="693601"/>
                    <a:pt x="0" y="930316"/>
                  </a:cubicBezTo>
                  <a:cubicBezTo>
                    <a:pt x="0" y="1139352"/>
                    <a:pt x="150200" y="1313869"/>
                    <a:pt x="348320" y="1351855"/>
                  </a:cubicBezTo>
                  <a:lnTo>
                    <a:pt x="348320" y="1879854"/>
                  </a:lnTo>
                  <a:cubicBezTo>
                    <a:pt x="348320" y="2013966"/>
                    <a:pt x="457429" y="2123065"/>
                    <a:pt x="591531" y="2123065"/>
                  </a:cubicBezTo>
                  <a:close/>
                  <a:moveTo>
                    <a:pt x="691867" y="1879854"/>
                  </a:moveTo>
                  <a:cubicBezTo>
                    <a:pt x="691867" y="1935185"/>
                    <a:pt x="646852" y="1980190"/>
                    <a:pt x="591531" y="1980190"/>
                  </a:cubicBezTo>
                  <a:cubicBezTo>
                    <a:pt x="536210" y="1980190"/>
                    <a:pt x="491195" y="1935175"/>
                    <a:pt x="491195" y="1879854"/>
                  </a:cubicBezTo>
                  <a:lnTo>
                    <a:pt x="491195" y="1359618"/>
                  </a:lnTo>
                  <a:lnTo>
                    <a:pt x="691867" y="1359618"/>
                  </a:lnTo>
                  <a:close/>
                  <a:moveTo>
                    <a:pt x="1789186" y="142875"/>
                  </a:moveTo>
                  <a:cubicBezTo>
                    <a:pt x="1828724" y="142875"/>
                    <a:pt x="1860890" y="175041"/>
                    <a:pt x="1860890" y="214589"/>
                  </a:cubicBezTo>
                  <a:lnTo>
                    <a:pt x="1860890" y="1646053"/>
                  </a:lnTo>
                  <a:cubicBezTo>
                    <a:pt x="1860890" y="1685592"/>
                    <a:pt x="1828724" y="1717758"/>
                    <a:pt x="1789186" y="1717758"/>
                  </a:cubicBezTo>
                  <a:cubicBezTo>
                    <a:pt x="1749647" y="1717758"/>
                    <a:pt x="1717481" y="1685592"/>
                    <a:pt x="1717481" y="1646053"/>
                  </a:cubicBezTo>
                  <a:lnTo>
                    <a:pt x="1717481" y="214589"/>
                  </a:lnTo>
                  <a:cubicBezTo>
                    <a:pt x="1717481" y="175041"/>
                    <a:pt x="1749647" y="142875"/>
                    <a:pt x="1789186" y="142875"/>
                  </a:cubicBezTo>
                  <a:close/>
                  <a:moveTo>
                    <a:pt x="1574606" y="1530458"/>
                  </a:moveTo>
                  <a:lnTo>
                    <a:pt x="1001744" y="1244032"/>
                  </a:lnTo>
                  <a:lnTo>
                    <a:pt x="1001744" y="616601"/>
                  </a:lnTo>
                  <a:lnTo>
                    <a:pt x="1574606" y="330175"/>
                  </a:lnTo>
                  <a:close/>
                  <a:moveTo>
                    <a:pt x="142875" y="930316"/>
                  </a:moveTo>
                  <a:cubicBezTo>
                    <a:pt x="142875" y="772373"/>
                    <a:pt x="271367" y="643890"/>
                    <a:pt x="429301" y="643890"/>
                  </a:cubicBezTo>
                  <a:lnTo>
                    <a:pt x="858879" y="643890"/>
                  </a:lnTo>
                  <a:lnTo>
                    <a:pt x="858879" y="1216752"/>
                  </a:lnTo>
                  <a:lnTo>
                    <a:pt x="763314" y="1216752"/>
                  </a:lnTo>
                  <a:lnTo>
                    <a:pt x="429311" y="1216752"/>
                  </a:lnTo>
                  <a:cubicBezTo>
                    <a:pt x="271367" y="1216743"/>
                    <a:pt x="142875" y="1088260"/>
                    <a:pt x="142875" y="930316"/>
                  </a:cubicBezTo>
                  <a:close/>
                </a:path>
              </a:pathLst>
            </a:custGeom>
            <a:grpFill/>
            <a:ln w="3175" cap="flat">
              <a:solidFill>
                <a:schemeClr val="bg1"/>
              </a:solidFill>
              <a:prstDash val="solid"/>
              <a:miter/>
            </a:ln>
          </p:spPr>
          <p:txBody>
            <a:bodyPr rtlCol="0" anchor="ctr"/>
            <a:lstStyle/>
            <a:p>
              <a:endParaRPr lang="en-US"/>
            </a:p>
          </p:txBody>
        </p:sp>
        <p:sp>
          <p:nvSpPr>
            <p:cNvPr id="176" name="Graphic 43">
              <a:extLst>
                <a:ext uri="{FF2B5EF4-FFF2-40B4-BE49-F238E27FC236}">
                  <a16:creationId xmlns:a16="http://schemas.microsoft.com/office/drawing/2014/main" id="{B50BAF77-2C4E-B86F-D99B-9F9FC7C6490D}"/>
                </a:ext>
              </a:extLst>
            </p:cNvPr>
            <p:cNvSpPr/>
            <p:nvPr/>
          </p:nvSpPr>
          <p:spPr>
            <a:xfrm>
              <a:off x="5393731" y="1331978"/>
              <a:ext cx="410085" cy="410077"/>
            </a:xfrm>
            <a:custGeom>
              <a:avLst/>
              <a:gdLst>
                <a:gd name="connsiteX0" fmla="*/ 389160 w 410085"/>
                <a:gd name="connsiteY0" fmla="*/ 20924 h 410077"/>
                <a:gd name="connsiteX1" fmla="*/ 288129 w 410085"/>
                <a:gd name="connsiteY1" fmla="*/ 20924 h 410077"/>
                <a:gd name="connsiteX2" fmla="*/ 20924 w 410085"/>
                <a:gd name="connsiteY2" fmla="*/ 288129 h 410077"/>
                <a:gd name="connsiteX3" fmla="*/ 20924 w 410085"/>
                <a:gd name="connsiteY3" fmla="*/ 389151 h 410077"/>
                <a:gd name="connsiteX4" fmla="*/ 71445 w 410085"/>
                <a:gd name="connsiteY4" fmla="*/ 410077 h 410077"/>
                <a:gd name="connsiteX5" fmla="*/ 121965 w 410085"/>
                <a:gd name="connsiteY5" fmla="*/ 389151 h 410077"/>
                <a:gd name="connsiteX6" fmla="*/ 389170 w 410085"/>
                <a:gd name="connsiteY6" fmla="*/ 121946 h 410077"/>
                <a:gd name="connsiteX7" fmla="*/ 389160 w 410085"/>
                <a:gd name="connsiteY7" fmla="*/ 20924 h 41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85" h="410077">
                  <a:moveTo>
                    <a:pt x="389160" y="20924"/>
                  </a:moveTo>
                  <a:cubicBezTo>
                    <a:pt x="361252" y="-6975"/>
                    <a:pt x="316028" y="-6975"/>
                    <a:pt x="288129" y="20924"/>
                  </a:cubicBezTo>
                  <a:lnTo>
                    <a:pt x="20924" y="288129"/>
                  </a:lnTo>
                  <a:cubicBezTo>
                    <a:pt x="-6975" y="316028"/>
                    <a:pt x="-6975" y="361262"/>
                    <a:pt x="20924" y="389151"/>
                  </a:cubicBezTo>
                  <a:cubicBezTo>
                    <a:pt x="34878" y="403096"/>
                    <a:pt x="53166" y="410077"/>
                    <a:pt x="71445" y="410077"/>
                  </a:cubicBezTo>
                  <a:cubicBezTo>
                    <a:pt x="89723" y="410077"/>
                    <a:pt x="108011" y="403105"/>
                    <a:pt x="121965" y="389151"/>
                  </a:cubicBezTo>
                  <a:lnTo>
                    <a:pt x="389170" y="121946"/>
                  </a:lnTo>
                  <a:cubicBezTo>
                    <a:pt x="417059" y="94057"/>
                    <a:pt x="417059" y="48823"/>
                    <a:pt x="389160" y="20924"/>
                  </a:cubicBezTo>
                  <a:close/>
                </a:path>
              </a:pathLst>
            </a:custGeom>
            <a:grpFill/>
            <a:ln w="3175" cap="flat">
              <a:solidFill>
                <a:schemeClr val="bg1"/>
              </a:solidFill>
              <a:prstDash val="solid"/>
              <a:miter/>
            </a:ln>
          </p:spPr>
          <p:txBody>
            <a:bodyPr rtlCol="0" anchor="ctr"/>
            <a:lstStyle/>
            <a:p>
              <a:endParaRPr lang="en-US"/>
            </a:p>
          </p:txBody>
        </p:sp>
        <p:sp>
          <p:nvSpPr>
            <p:cNvPr id="177" name="Graphic 43">
              <a:extLst>
                <a:ext uri="{FF2B5EF4-FFF2-40B4-BE49-F238E27FC236}">
                  <a16:creationId xmlns:a16="http://schemas.microsoft.com/office/drawing/2014/main" id="{8E843BD3-8A8F-8669-D4A7-1B78AF8A38D5}"/>
                </a:ext>
              </a:extLst>
            </p:cNvPr>
            <p:cNvSpPr/>
            <p:nvPr/>
          </p:nvSpPr>
          <p:spPr>
            <a:xfrm>
              <a:off x="5393732" y="2424467"/>
              <a:ext cx="410092" cy="410077"/>
            </a:xfrm>
            <a:custGeom>
              <a:avLst/>
              <a:gdLst>
                <a:gd name="connsiteX0" fmla="*/ 20923 w 410092"/>
                <a:gd name="connsiteY0" fmla="*/ 121946 h 410077"/>
                <a:gd name="connsiteX1" fmla="*/ 288128 w 410092"/>
                <a:gd name="connsiteY1" fmla="*/ 389151 h 410077"/>
                <a:gd name="connsiteX2" fmla="*/ 338648 w 410092"/>
                <a:gd name="connsiteY2" fmla="*/ 410077 h 410077"/>
                <a:gd name="connsiteX3" fmla="*/ 389169 w 410092"/>
                <a:gd name="connsiteY3" fmla="*/ 389151 h 410077"/>
                <a:gd name="connsiteX4" fmla="*/ 389169 w 410092"/>
                <a:gd name="connsiteY4" fmla="*/ 288129 h 410077"/>
                <a:gd name="connsiteX5" fmla="*/ 121964 w 410092"/>
                <a:gd name="connsiteY5" fmla="*/ 20924 h 410077"/>
                <a:gd name="connsiteX6" fmla="*/ 20932 w 410092"/>
                <a:gd name="connsiteY6" fmla="*/ 20924 h 410077"/>
                <a:gd name="connsiteX7" fmla="*/ 20923 w 410092"/>
                <a:gd name="connsiteY7" fmla="*/ 121946 h 41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92" h="410077">
                  <a:moveTo>
                    <a:pt x="20923" y="121946"/>
                  </a:moveTo>
                  <a:lnTo>
                    <a:pt x="288128" y="389151"/>
                  </a:lnTo>
                  <a:cubicBezTo>
                    <a:pt x="302082" y="403105"/>
                    <a:pt x="320360" y="410077"/>
                    <a:pt x="338648" y="410077"/>
                  </a:cubicBezTo>
                  <a:cubicBezTo>
                    <a:pt x="356927" y="410077"/>
                    <a:pt x="375215" y="403105"/>
                    <a:pt x="389169" y="389151"/>
                  </a:cubicBezTo>
                  <a:cubicBezTo>
                    <a:pt x="417068" y="361252"/>
                    <a:pt x="417068" y="316018"/>
                    <a:pt x="389169" y="288129"/>
                  </a:cubicBezTo>
                  <a:lnTo>
                    <a:pt x="121964" y="20924"/>
                  </a:lnTo>
                  <a:cubicBezTo>
                    <a:pt x="94065" y="-6975"/>
                    <a:pt x="48841" y="-6975"/>
                    <a:pt x="20932" y="20924"/>
                  </a:cubicBezTo>
                  <a:cubicBezTo>
                    <a:pt x="-6976" y="48823"/>
                    <a:pt x="-6976" y="94057"/>
                    <a:pt x="20923" y="121946"/>
                  </a:cubicBezTo>
                  <a:close/>
                </a:path>
              </a:pathLst>
            </a:custGeom>
            <a:grpFill/>
            <a:ln w="3175" cap="flat">
              <a:solidFill>
                <a:schemeClr val="bg1"/>
              </a:solidFill>
              <a:prstDash val="solid"/>
              <a:miter/>
            </a:ln>
          </p:spPr>
          <p:txBody>
            <a:bodyPr rtlCol="0" anchor="ctr"/>
            <a:lstStyle/>
            <a:p>
              <a:endParaRPr lang="en-US"/>
            </a:p>
          </p:txBody>
        </p:sp>
        <p:sp>
          <p:nvSpPr>
            <p:cNvPr id="178" name="Graphic 43">
              <a:extLst>
                <a:ext uri="{FF2B5EF4-FFF2-40B4-BE49-F238E27FC236}">
                  <a16:creationId xmlns:a16="http://schemas.microsoft.com/office/drawing/2014/main" id="{56CAB1B7-8292-B123-418C-FBA97BBB7AE2}"/>
                </a:ext>
              </a:extLst>
            </p:cNvPr>
            <p:cNvSpPr/>
            <p:nvPr/>
          </p:nvSpPr>
          <p:spPr>
            <a:xfrm>
              <a:off x="5393728" y="2008746"/>
              <a:ext cx="410079" cy="142875"/>
            </a:xfrm>
            <a:custGeom>
              <a:avLst/>
              <a:gdLst>
                <a:gd name="connsiteX0" fmla="*/ 338642 w 410079"/>
                <a:gd name="connsiteY0" fmla="*/ 0 h 142875"/>
                <a:gd name="connsiteX1" fmla="*/ 71438 w 410079"/>
                <a:gd name="connsiteY1" fmla="*/ 0 h 142875"/>
                <a:gd name="connsiteX2" fmla="*/ 0 w 410079"/>
                <a:gd name="connsiteY2" fmla="*/ 71438 h 142875"/>
                <a:gd name="connsiteX3" fmla="*/ 71438 w 410079"/>
                <a:gd name="connsiteY3" fmla="*/ 142875 h 142875"/>
                <a:gd name="connsiteX4" fmla="*/ 338642 w 410079"/>
                <a:gd name="connsiteY4" fmla="*/ 142875 h 142875"/>
                <a:gd name="connsiteX5" fmla="*/ 410080 w 410079"/>
                <a:gd name="connsiteY5" fmla="*/ 71438 h 142875"/>
                <a:gd name="connsiteX6" fmla="*/ 338642 w 410079"/>
                <a:gd name="connsiteY6" fmla="*/ 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079" h="142875">
                  <a:moveTo>
                    <a:pt x="338642" y="0"/>
                  </a:moveTo>
                  <a:lnTo>
                    <a:pt x="71438" y="0"/>
                  </a:lnTo>
                  <a:cubicBezTo>
                    <a:pt x="31975" y="0"/>
                    <a:pt x="0" y="31985"/>
                    <a:pt x="0" y="71438"/>
                  </a:cubicBezTo>
                  <a:cubicBezTo>
                    <a:pt x="0" y="110890"/>
                    <a:pt x="31975" y="142875"/>
                    <a:pt x="71438" y="142875"/>
                  </a:cubicBezTo>
                  <a:lnTo>
                    <a:pt x="338642" y="142875"/>
                  </a:lnTo>
                  <a:cubicBezTo>
                    <a:pt x="378105" y="142875"/>
                    <a:pt x="410080" y="110890"/>
                    <a:pt x="410080" y="71438"/>
                  </a:cubicBezTo>
                  <a:cubicBezTo>
                    <a:pt x="410080" y="31985"/>
                    <a:pt x="378105" y="0"/>
                    <a:pt x="338642" y="0"/>
                  </a:cubicBezTo>
                  <a:close/>
                </a:path>
              </a:pathLst>
            </a:custGeom>
            <a:grpFill/>
            <a:ln w="3175" cap="flat">
              <a:solidFill>
                <a:schemeClr val="bg1"/>
              </a:solidFill>
              <a:prstDash val="solid"/>
              <a:miter/>
            </a:ln>
          </p:spPr>
          <p:txBody>
            <a:bodyPr rtlCol="0" anchor="ctr"/>
            <a:lstStyle/>
            <a:p>
              <a:endParaRPr lang="en-US"/>
            </a:p>
          </p:txBody>
        </p:sp>
      </p:grpSp>
      <p:sp>
        <p:nvSpPr>
          <p:cNvPr id="2" name="Rounded Rectangle 9">
            <a:extLst>
              <a:ext uri="{FF2B5EF4-FFF2-40B4-BE49-F238E27FC236}">
                <a16:creationId xmlns:a16="http://schemas.microsoft.com/office/drawing/2014/main" id="{68EAA26A-03B6-43CF-5240-979F7E4E980C}"/>
              </a:ext>
            </a:extLst>
          </p:cNvPr>
          <p:cNvSpPr/>
          <p:nvPr/>
        </p:nvSpPr>
        <p:spPr>
          <a:xfrm>
            <a:off x="6815219" y="1531741"/>
            <a:ext cx="4972805" cy="1580205"/>
          </a:xfrm>
          <a:prstGeom prst="roundRect">
            <a:avLst>
              <a:gd name="adj" fmla="val 2868"/>
            </a:avLst>
          </a:prstGeom>
          <a:noFill/>
          <a:ln w="28575">
            <a:solidFill>
              <a:srgbClr val="009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8ADF7168-98C3-292F-AAC8-1B5B2909CA7F}"/>
              </a:ext>
            </a:extLst>
          </p:cNvPr>
          <p:cNvSpPr/>
          <p:nvPr/>
        </p:nvSpPr>
        <p:spPr>
          <a:xfrm>
            <a:off x="9052860" y="1219786"/>
            <a:ext cx="503748" cy="492374"/>
          </a:xfrm>
          <a:prstGeom prst="ellipse">
            <a:avLst/>
          </a:prstGeom>
          <a:solidFill>
            <a:srgbClr val="0094B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4B6"/>
              </a:solidFill>
              <a:effectLst/>
              <a:uLnTx/>
              <a:uFillTx/>
              <a:latin typeface="Calibri" panose="020F0502020204030204"/>
              <a:ea typeface="+mn-ea"/>
              <a:cs typeface="+mn-cs"/>
            </a:endParaRPr>
          </a:p>
        </p:txBody>
      </p:sp>
      <p:sp>
        <p:nvSpPr>
          <p:cNvPr id="9" name="TextBox 5">
            <a:extLst>
              <a:ext uri="{FF2B5EF4-FFF2-40B4-BE49-F238E27FC236}">
                <a16:creationId xmlns:a16="http://schemas.microsoft.com/office/drawing/2014/main" id="{10D8C2F0-3CDC-AA83-5F2F-D9CF32F9ABB1}"/>
              </a:ext>
            </a:extLst>
          </p:cNvPr>
          <p:cNvSpPr txBox="1"/>
          <p:nvPr/>
        </p:nvSpPr>
        <p:spPr>
          <a:xfrm>
            <a:off x="7092120" y="1877761"/>
            <a:ext cx="4590564" cy="888448"/>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10000"/>
              </a:lnSpc>
              <a:buFont typeface="Arial"/>
              <a:buChar char="•"/>
            </a:pPr>
            <a:r>
              <a:rPr lang="en-US" sz="1600" b="1">
                <a:solidFill>
                  <a:schemeClr val="tx1">
                    <a:lumMod val="65000"/>
                    <a:lumOff val="35000"/>
                  </a:schemeClr>
                </a:solidFill>
                <a:latin typeface="Roboto"/>
                <a:ea typeface="Roboto"/>
                <a:cs typeface="Calibri"/>
              </a:rPr>
              <a:t>Have you used any AI copy or design tools?</a:t>
            </a:r>
            <a:endParaRPr lang="en-US">
              <a:cs typeface="Calibri" panose="020F0502020204030204"/>
            </a:endParaRPr>
          </a:p>
          <a:p>
            <a:pPr marL="285750" indent="-285750">
              <a:lnSpc>
                <a:spcPct val="110000"/>
              </a:lnSpc>
              <a:buFont typeface="Arial"/>
              <a:buChar char="•"/>
            </a:pPr>
            <a:r>
              <a:rPr lang="en-US" sz="1600" b="1">
                <a:solidFill>
                  <a:schemeClr val="tx1">
                    <a:lumMod val="65000"/>
                    <a:lumOff val="35000"/>
                  </a:schemeClr>
                </a:solidFill>
                <a:latin typeface="Roboto"/>
                <a:ea typeface="Roboto"/>
                <a:cs typeface="Calibri"/>
              </a:rPr>
              <a:t>Which do you recommend for your colleagues?</a:t>
            </a:r>
          </a:p>
        </p:txBody>
      </p:sp>
      <p:pic>
        <p:nvPicPr>
          <p:cNvPr id="10" name="Picture 9" descr="A person and person sitting at a table&#10;&#10;Description automatically generated">
            <a:extLst>
              <a:ext uri="{FF2B5EF4-FFF2-40B4-BE49-F238E27FC236}">
                <a16:creationId xmlns:a16="http://schemas.microsoft.com/office/drawing/2014/main" id="{6331076D-E906-89AD-8E42-8FFB32B681E1}"/>
              </a:ext>
            </a:extLst>
          </p:cNvPr>
          <p:cNvPicPr>
            <a:picLocks noChangeAspect="1"/>
          </p:cNvPicPr>
          <p:nvPr/>
        </p:nvPicPr>
        <p:blipFill>
          <a:blip r:embed="rId3"/>
          <a:stretch>
            <a:fillRect/>
          </a:stretch>
        </p:blipFill>
        <p:spPr>
          <a:xfrm>
            <a:off x="633885" y="1064545"/>
            <a:ext cx="4924579" cy="5353050"/>
          </a:xfrm>
          <a:prstGeom prst="rect">
            <a:avLst/>
          </a:prstGeom>
        </p:spPr>
      </p:pic>
      <p:sp>
        <p:nvSpPr>
          <p:cNvPr id="11" name="TextBox 10">
            <a:extLst>
              <a:ext uri="{FF2B5EF4-FFF2-40B4-BE49-F238E27FC236}">
                <a16:creationId xmlns:a16="http://schemas.microsoft.com/office/drawing/2014/main" id="{7752C65F-555D-099A-71B3-BC5AD5278E7C}"/>
              </a:ext>
            </a:extLst>
          </p:cNvPr>
          <p:cNvSpPr txBox="1"/>
          <p:nvPr/>
        </p:nvSpPr>
        <p:spPr>
          <a:xfrm>
            <a:off x="748942" y="6414874"/>
            <a:ext cx="485230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Roboto"/>
                <a:ea typeface="Roboto"/>
                <a:cs typeface="Calibri"/>
              </a:rPr>
              <a:t>Midjourney example from Superhuman AI</a:t>
            </a:r>
          </a:p>
        </p:txBody>
      </p:sp>
      <p:pic>
        <p:nvPicPr>
          <p:cNvPr id="6" name="Picture 5" descr="A black background with white text&#10;&#10;Description automatically generated">
            <a:extLst>
              <a:ext uri="{FF2B5EF4-FFF2-40B4-BE49-F238E27FC236}">
                <a16:creationId xmlns:a16="http://schemas.microsoft.com/office/drawing/2014/main" id="{B232B78A-C8FB-15CB-1DA7-698D3061C2ED}"/>
              </a:ext>
            </a:extLst>
          </p:cNvPr>
          <p:cNvPicPr>
            <a:picLocks noChangeAspect="1"/>
          </p:cNvPicPr>
          <p:nvPr/>
        </p:nvPicPr>
        <p:blipFill>
          <a:blip r:embed="rId4"/>
          <a:stretch>
            <a:fillRect/>
          </a:stretch>
        </p:blipFill>
        <p:spPr>
          <a:xfrm>
            <a:off x="5596229" y="4585361"/>
            <a:ext cx="5023654" cy="1646780"/>
          </a:xfrm>
          <a:prstGeom prst="rect">
            <a:avLst/>
          </a:prstGeom>
        </p:spPr>
      </p:pic>
    </p:spTree>
    <p:extLst>
      <p:ext uri="{BB962C8B-B14F-4D97-AF65-F5344CB8AC3E}">
        <p14:creationId xmlns:p14="http://schemas.microsoft.com/office/powerpoint/2010/main" val="2515934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94B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DB7B6-5765-1F46-8E11-6632FE43D6F6}"/>
              </a:ext>
            </a:extLst>
          </p:cNvPr>
          <p:cNvSpPr>
            <a:spLocks noGrp="1"/>
          </p:cNvSpPr>
          <p:nvPr>
            <p:ph type="ctrTitle"/>
          </p:nvPr>
        </p:nvSpPr>
        <p:spPr>
          <a:xfrm>
            <a:off x="1782907" y="429553"/>
            <a:ext cx="9144000" cy="1274763"/>
          </a:xfrm>
        </p:spPr>
        <p:txBody>
          <a:bodyPr>
            <a:normAutofit fontScale="90000"/>
          </a:bodyPr>
          <a:lstStyle/>
          <a:p>
            <a:pPr algn="l">
              <a:lnSpc>
                <a:spcPct val="100000"/>
              </a:lnSpc>
            </a:pPr>
            <a:r>
              <a:rPr lang="en-US" sz="4000" dirty="0">
                <a:solidFill>
                  <a:schemeClr val="bg1"/>
                </a:solidFill>
                <a:latin typeface="Roboto"/>
                <a:ea typeface="Roboto"/>
                <a:cs typeface="Roboto"/>
              </a:rPr>
              <a:t>Collective</a:t>
            </a:r>
            <a:br>
              <a:rPr lang="en-US" sz="4000" dirty="0">
                <a:latin typeface="Roboto"/>
              </a:rPr>
            </a:br>
            <a:r>
              <a:rPr lang="en-US" sz="4000" dirty="0">
                <a:solidFill>
                  <a:schemeClr val="bg1"/>
                </a:solidFill>
                <a:latin typeface="Roboto"/>
                <a:ea typeface="Roboto"/>
                <a:cs typeface="Roboto"/>
              </a:rPr>
              <a:t>Conversations</a:t>
            </a:r>
            <a:endParaRPr lang="en-US" dirty="0">
              <a:solidFill>
                <a:schemeClr val="bg1"/>
              </a:solidFill>
              <a:latin typeface="Roboto"/>
              <a:ea typeface="Roboto"/>
              <a:cs typeface="Roboto"/>
            </a:endParaRPr>
          </a:p>
        </p:txBody>
      </p:sp>
      <p:pic>
        <p:nvPicPr>
          <p:cNvPr id="8" name="Picture 7">
            <a:extLst>
              <a:ext uri="{FF2B5EF4-FFF2-40B4-BE49-F238E27FC236}">
                <a16:creationId xmlns:a16="http://schemas.microsoft.com/office/drawing/2014/main" id="{CFFB99CC-5945-664A-8E55-DE76AD2BF951}"/>
              </a:ext>
            </a:extLst>
          </p:cNvPr>
          <p:cNvPicPr>
            <a:picLocks noChangeAspect="1"/>
          </p:cNvPicPr>
          <p:nvPr/>
        </p:nvPicPr>
        <p:blipFill rotWithShape="1">
          <a:blip r:embed="rId2"/>
          <a:srcRect l="20000" t="20500" r="19667" b="20500"/>
          <a:stretch/>
        </p:blipFill>
        <p:spPr>
          <a:xfrm>
            <a:off x="327493" y="497745"/>
            <a:ext cx="1324541" cy="1295269"/>
          </a:xfrm>
          <a:prstGeom prst="rect">
            <a:avLst/>
          </a:prstGeom>
        </p:spPr>
      </p:pic>
      <p:sp>
        <p:nvSpPr>
          <p:cNvPr id="9" name="Title 1">
            <a:extLst>
              <a:ext uri="{FF2B5EF4-FFF2-40B4-BE49-F238E27FC236}">
                <a16:creationId xmlns:a16="http://schemas.microsoft.com/office/drawing/2014/main" id="{462A3A88-6CE0-B541-9DE2-D85761879841}"/>
              </a:ext>
            </a:extLst>
          </p:cNvPr>
          <p:cNvSpPr txBox="1">
            <a:spLocks/>
          </p:cNvSpPr>
          <p:nvPr/>
        </p:nvSpPr>
        <p:spPr>
          <a:xfrm>
            <a:off x="1802096" y="2059001"/>
            <a:ext cx="9144000" cy="24153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4800">
                <a:solidFill>
                  <a:schemeClr val="bg1"/>
                </a:solidFill>
                <a:latin typeface="Roboto"/>
                <a:ea typeface="Roboto"/>
                <a:cs typeface="Roboto"/>
              </a:rPr>
              <a:t>Thank you for joining us!</a:t>
            </a:r>
            <a:br>
              <a:rPr lang="en-US" sz="5400" dirty="0">
                <a:latin typeface="Roboto"/>
                <a:ea typeface="Roboto"/>
                <a:cs typeface="Roboto"/>
              </a:rPr>
            </a:br>
            <a:br>
              <a:rPr lang="en-US" sz="5400" dirty="0">
                <a:latin typeface="Roboto"/>
                <a:ea typeface="Roboto"/>
                <a:cs typeface="Roboto"/>
              </a:rPr>
            </a:br>
            <a:r>
              <a:rPr lang="en-US" sz="2400">
                <a:solidFill>
                  <a:schemeClr val="bg1"/>
                </a:solidFill>
                <a:latin typeface="Roboto"/>
                <a:ea typeface="Roboto"/>
                <a:cs typeface="Roboto"/>
              </a:rPr>
              <a:t>Register for upcoming Collective Conversations </a:t>
            </a:r>
            <a:br>
              <a:rPr lang="en-US" sz="2400" dirty="0">
                <a:latin typeface="Roboto"/>
                <a:ea typeface="Roboto"/>
                <a:cs typeface="Roboto"/>
              </a:rPr>
            </a:br>
            <a:r>
              <a:rPr lang="en-US" sz="2400">
                <a:solidFill>
                  <a:schemeClr val="bg1"/>
                </a:solidFill>
                <a:latin typeface="Roboto"/>
                <a:ea typeface="Roboto"/>
                <a:cs typeface="Roboto"/>
              </a:rPr>
              <a:t>and find slides at </a:t>
            </a:r>
            <a:r>
              <a:rPr lang="en-US" sz="2400" dirty="0">
                <a:solidFill>
                  <a:schemeClr val="bg1"/>
                </a:solidFill>
                <a:latin typeface="Roboto"/>
                <a:ea typeface="Roboto"/>
                <a:cs typeface="Roboto"/>
                <a:hlinkClick r:id="rId3">
                  <a:extLst>
                    <a:ext uri="{A12FA001-AC4F-418D-AE19-62706E023703}">
                      <ahyp:hlinkClr xmlns:ahyp="http://schemas.microsoft.com/office/drawing/2018/hyperlinkcolor" val="tx"/>
                    </a:ext>
                  </a:extLst>
                </a:hlinkClick>
              </a:rPr>
              <a:t>vma.bz/cc/</a:t>
            </a:r>
            <a:endParaRPr lang="en-US" sz="5400" dirty="0">
              <a:solidFill>
                <a:schemeClr val="bg1"/>
              </a:solidFill>
              <a:latin typeface="Roboto"/>
              <a:ea typeface="Roboto"/>
              <a:cs typeface="Roboto"/>
            </a:endParaRPr>
          </a:p>
        </p:txBody>
      </p:sp>
      <p:pic>
        <p:nvPicPr>
          <p:cNvPr id="5" name="Picture 4">
            <a:extLst>
              <a:ext uri="{FF2B5EF4-FFF2-40B4-BE49-F238E27FC236}">
                <a16:creationId xmlns:a16="http://schemas.microsoft.com/office/drawing/2014/main" id="{41BD4D7E-DB50-BC49-B124-69D3BD762E91}"/>
              </a:ext>
            </a:extLst>
          </p:cNvPr>
          <p:cNvPicPr>
            <a:picLocks noChangeAspect="1"/>
          </p:cNvPicPr>
          <p:nvPr/>
        </p:nvPicPr>
        <p:blipFill>
          <a:blip r:embed="rId4"/>
          <a:stretch>
            <a:fillRect/>
          </a:stretch>
        </p:blipFill>
        <p:spPr>
          <a:xfrm>
            <a:off x="1960783" y="5272518"/>
            <a:ext cx="1775354" cy="887677"/>
          </a:xfrm>
          <a:prstGeom prst="rect">
            <a:avLst/>
          </a:prstGeom>
        </p:spPr>
      </p:pic>
    </p:spTree>
    <p:extLst>
      <p:ext uri="{BB962C8B-B14F-4D97-AF65-F5344CB8AC3E}">
        <p14:creationId xmlns:p14="http://schemas.microsoft.com/office/powerpoint/2010/main" val="2706692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613D64-C8B2-9E47-B00C-728F192E915F}"/>
              </a:ext>
            </a:extLst>
          </p:cNvPr>
          <p:cNvSpPr txBox="1">
            <a:spLocks/>
          </p:cNvSpPr>
          <p:nvPr/>
        </p:nvSpPr>
        <p:spPr>
          <a:xfrm>
            <a:off x="556358"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a:solidFill>
                  <a:srgbClr val="54575A"/>
                </a:solidFill>
                <a:latin typeface="Roboto"/>
                <a:ea typeface="Roboto"/>
                <a:cs typeface="Roboto"/>
              </a:rPr>
              <a:t>True or False?</a:t>
            </a:r>
            <a:endParaRPr lang="en-US" sz="3800">
              <a:solidFill>
                <a:srgbClr val="54575A"/>
              </a:solidFill>
              <a:latin typeface="Roboto"/>
              <a:ea typeface="Roboto" panose="02000000000000000000" pitchFamily="2" charset="0"/>
              <a:cs typeface="Roboto" panose="02000000000000000000" pitchFamily="2" charset="0"/>
            </a:endParaRPr>
          </a:p>
        </p:txBody>
      </p:sp>
      <p:sp>
        <p:nvSpPr>
          <p:cNvPr id="184" name="Rectangle 183">
            <a:extLst>
              <a:ext uri="{FF2B5EF4-FFF2-40B4-BE49-F238E27FC236}">
                <a16:creationId xmlns:a16="http://schemas.microsoft.com/office/drawing/2014/main" id="{85463DA1-BAC2-4943-BC81-3E9183068A1B}"/>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3D7C08A-4DFB-1292-1702-D10E860D03CF}"/>
              </a:ext>
            </a:extLst>
          </p:cNvPr>
          <p:cNvSpPr txBox="1"/>
          <p:nvPr/>
        </p:nvSpPr>
        <p:spPr>
          <a:xfrm>
            <a:off x="555341" y="1364683"/>
            <a:ext cx="10620741" cy="38779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7345" indent="-347345">
              <a:spcAft>
                <a:spcPts val="1000"/>
              </a:spcAft>
              <a:buFont typeface="Arial"/>
              <a:buChar char="•"/>
            </a:pPr>
            <a:r>
              <a:rPr lang="en-US" sz="2000" dirty="0">
                <a:latin typeface="Roboto"/>
                <a:ea typeface="+mn-lt"/>
                <a:cs typeface="+mn-lt"/>
              </a:rPr>
              <a:t>It will take jobs from humans?  Rest assured, it's been around for years and while it will make changes like the internet did, it should really make our lives </a:t>
            </a:r>
            <a:r>
              <a:rPr lang="en-US" sz="2000">
                <a:latin typeface="Roboto"/>
                <a:ea typeface="+mn-lt"/>
                <a:cs typeface="+mn-lt"/>
              </a:rPr>
              <a:t>easier.</a:t>
            </a:r>
            <a:endParaRPr lang="en-US" sz="2000" dirty="0">
              <a:latin typeface="Roboto"/>
              <a:ea typeface="+mn-lt"/>
              <a:cs typeface="+mn-lt"/>
            </a:endParaRPr>
          </a:p>
          <a:p>
            <a:pPr marL="347345" indent="-347345">
              <a:spcAft>
                <a:spcPts val="1000"/>
              </a:spcAft>
              <a:buFont typeface="Arial"/>
              <a:buChar char="•"/>
            </a:pPr>
            <a:r>
              <a:rPr lang="en-US" sz="2000" dirty="0">
                <a:latin typeface="Roboto"/>
                <a:ea typeface="+mn-lt"/>
                <a:cs typeface="+mn-lt"/>
              </a:rPr>
              <a:t>Small businesses don't trust artificial intelligence. </a:t>
            </a:r>
            <a:endParaRPr lang="en-US" sz="2000" dirty="0">
              <a:latin typeface="Roboto"/>
              <a:ea typeface="Roboto"/>
              <a:cs typeface="Roboto"/>
            </a:endParaRPr>
          </a:p>
          <a:p>
            <a:pPr marL="347345" indent="-347345">
              <a:spcAft>
                <a:spcPts val="1000"/>
              </a:spcAft>
              <a:buFont typeface="Arial"/>
              <a:buChar char="•"/>
            </a:pPr>
            <a:r>
              <a:rPr lang="en-US" sz="2000" dirty="0">
                <a:latin typeface="Roboto"/>
                <a:ea typeface="+mn-lt"/>
                <a:cs typeface="+mn-lt"/>
              </a:rPr>
              <a:t>They’re struggling to understand what AI is, how to apply it to their marketing, and whether or not it’s worth their time to adopt AI tools. </a:t>
            </a:r>
            <a:endParaRPr lang="en-US" sz="2000" dirty="0">
              <a:latin typeface="Roboto"/>
              <a:ea typeface="Roboto"/>
              <a:cs typeface="Roboto"/>
            </a:endParaRPr>
          </a:p>
          <a:p>
            <a:pPr marL="347345" indent="-347345">
              <a:spcAft>
                <a:spcPts val="1000"/>
              </a:spcAft>
              <a:buFont typeface="Arial"/>
              <a:buChar char="•"/>
            </a:pPr>
            <a:r>
              <a:rPr lang="en-US" sz="2000" dirty="0">
                <a:latin typeface="Roboto"/>
                <a:ea typeface="+mn-lt"/>
                <a:cs typeface="+mn-lt"/>
              </a:rPr>
              <a:t>They think AI is too expensive—reserved for big businesses with even bigger budgets. </a:t>
            </a:r>
            <a:endParaRPr lang="en-US" sz="2000">
              <a:latin typeface="Roboto"/>
              <a:ea typeface="Roboto"/>
              <a:cs typeface="Roboto"/>
            </a:endParaRPr>
          </a:p>
          <a:p>
            <a:pPr marL="347345" indent="-347345">
              <a:spcAft>
                <a:spcPts val="1000"/>
              </a:spcAft>
              <a:buFont typeface="Arial"/>
              <a:buChar char="•"/>
            </a:pPr>
            <a:r>
              <a:rPr lang="en-US" sz="2000" dirty="0">
                <a:latin typeface="Roboto"/>
                <a:ea typeface="+mn-lt"/>
                <a:cs typeface="+mn-lt"/>
              </a:rPr>
              <a:t>And they’re naturally wary of dropping the ball by giving control of their business to new technology.</a:t>
            </a:r>
            <a:endParaRPr lang="en-US" sz="2000" dirty="0">
              <a:latin typeface="Roboto"/>
              <a:ea typeface="Roboto"/>
              <a:cs typeface="Roboto"/>
            </a:endParaRPr>
          </a:p>
          <a:p>
            <a:pPr marL="631190" indent="-347345">
              <a:spcAft>
                <a:spcPts val="1000"/>
              </a:spcAft>
              <a:buFont typeface="Arial"/>
              <a:buChar char="•"/>
            </a:pPr>
            <a:endParaRPr lang="en-US">
              <a:ea typeface="Calibri" panose="020F0502020204030204"/>
              <a:cs typeface="Calibri" panose="020F0502020204030204"/>
            </a:endParaRPr>
          </a:p>
          <a:p>
            <a:pPr marL="631190" indent="-347345">
              <a:spcAft>
                <a:spcPts val="1000"/>
              </a:spcAft>
            </a:pPr>
            <a:endParaRPr lang="en-US">
              <a:latin typeface="Roboto"/>
              <a:ea typeface="+mn-lt"/>
              <a:cs typeface="Calibri"/>
            </a:endParaRPr>
          </a:p>
        </p:txBody>
      </p:sp>
    </p:spTree>
    <p:extLst>
      <p:ext uri="{BB962C8B-B14F-4D97-AF65-F5344CB8AC3E}">
        <p14:creationId xmlns:p14="http://schemas.microsoft.com/office/powerpoint/2010/main" val="732228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613D64-C8B2-9E47-B00C-728F192E915F}"/>
              </a:ext>
            </a:extLst>
          </p:cNvPr>
          <p:cNvSpPr txBox="1">
            <a:spLocks/>
          </p:cNvSpPr>
          <p:nvPr/>
        </p:nvSpPr>
        <p:spPr>
          <a:xfrm>
            <a:off x="556358"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a:solidFill>
                  <a:srgbClr val="54575A"/>
                </a:solidFill>
                <a:latin typeface="Roboto"/>
                <a:ea typeface="Roboto"/>
                <a:cs typeface="Roboto"/>
              </a:rPr>
              <a:t>Or so we thought – the Truth:</a:t>
            </a:r>
            <a:endParaRPr lang="en-US" sz="3800">
              <a:solidFill>
                <a:srgbClr val="54575A"/>
              </a:solidFill>
              <a:latin typeface="Roboto"/>
              <a:ea typeface="Roboto" panose="02000000000000000000" pitchFamily="2" charset="0"/>
              <a:cs typeface="Roboto" panose="02000000000000000000" pitchFamily="2" charset="0"/>
            </a:endParaRPr>
          </a:p>
        </p:txBody>
      </p:sp>
      <p:sp>
        <p:nvSpPr>
          <p:cNvPr id="184" name="Rectangle 183">
            <a:extLst>
              <a:ext uri="{FF2B5EF4-FFF2-40B4-BE49-F238E27FC236}">
                <a16:creationId xmlns:a16="http://schemas.microsoft.com/office/drawing/2014/main" id="{85463DA1-BAC2-4943-BC81-3E9183068A1B}"/>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3D7C08A-4DFB-1292-1702-D10E860D03CF}"/>
              </a:ext>
            </a:extLst>
          </p:cNvPr>
          <p:cNvSpPr txBox="1"/>
          <p:nvPr/>
        </p:nvSpPr>
        <p:spPr>
          <a:xfrm>
            <a:off x="555341" y="1356986"/>
            <a:ext cx="8131667" cy="53707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Roboto"/>
                <a:ea typeface="+mn-lt"/>
                <a:cs typeface="+mn-lt"/>
              </a:rPr>
              <a:t>It turns out there are a few more layers to this story. </a:t>
            </a:r>
            <a:endParaRPr lang="en-US" sz="2000">
              <a:latin typeface="Roboto"/>
              <a:ea typeface="Calibri"/>
              <a:cs typeface="Calibri"/>
            </a:endParaRPr>
          </a:p>
          <a:p>
            <a:endParaRPr lang="en-US" sz="2000">
              <a:latin typeface="Roboto"/>
              <a:ea typeface="Calibri"/>
              <a:cs typeface="Calibri"/>
            </a:endParaRPr>
          </a:p>
          <a:p>
            <a:r>
              <a:rPr lang="en-US" sz="2000">
                <a:latin typeface="Roboto"/>
                <a:ea typeface="+mn-lt"/>
                <a:cs typeface="+mn-lt"/>
              </a:rPr>
              <a:t>We expected misunderstanding, skepticism, and disinterest. </a:t>
            </a:r>
          </a:p>
          <a:p>
            <a:endParaRPr lang="en-US" sz="2000">
              <a:latin typeface="Roboto"/>
              <a:ea typeface="+mn-lt"/>
              <a:cs typeface="+mn-lt"/>
            </a:endParaRPr>
          </a:p>
          <a:p>
            <a:r>
              <a:rPr lang="en-US" sz="2000">
                <a:latin typeface="Roboto"/>
                <a:ea typeface="+mn-lt"/>
                <a:cs typeface="+mn-lt"/>
              </a:rPr>
              <a:t>Digging deeper, </a:t>
            </a:r>
            <a:r>
              <a:rPr lang="en-US" sz="2000">
                <a:latin typeface="Roboto"/>
                <a:ea typeface="+mn-lt"/>
                <a:cs typeface="+mn-lt"/>
                <a:hlinkClick r:id="rId3"/>
              </a:rPr>
              <a:t>Unbounce's survey</a:t>
            </a:r>
            <a:r>
              <a:rPr lang="en-US" sz="2000">
                <a:latin typeface="Roboto"/>
                <a:ea typeface="+mn-lt"/>
                <a:cs typeface="+mn-lt"/>
              </a:rPr>
              <a:t> of small businesses across North America revealed the opposite: </a:t>
            </a:r>
          </a:p>
          <a:p>
            <a:endParaRPr lang="en-US" sz="2000">
              <a:latin typeface="Roboto"/>
              <a:ea typeface="+mn-lt"/>
              <a:cs typeface="+mn-lt"/>
            </a:endParaRPr>
          </a:p>
          <a:p>
            <a:pPr marL="631190" indent="-347345">
              <a:spcAft>
                <a:spcPts val="1000"/>
              </a:spcAft>
              <a:buFont typeface="Arial"/>
              <a:buChar char="•"/>
            </a:pPr>
            <a:r>
              <a:rPr lang="en-US" sz="2000">
                <a:latin typeface="Roboto"/>
                <a:ea typeface="+mn-lt"/>
                <a:cs typeface="+mn-lt"/>
              </a:rPr>
              <a:t>Small business owners are fully aware of how AI can help them juggle everyday challenges, supporting and enhancing their marketing efforts. </a:t>
            </a:r>
          </a:p>
          <a:p>
            <a:pPr marL="631190" indent="-347345">
              <a:spcAft>
                <a:spcPts val="1000"/>
              </a:spcAft>
              <a:buFont typeface="Arial"/>
              <a:buChar char="•"/>
            </a:pPr>
            <a:r>
              <a:rPr lang="en-US" sz="2000">
                <a:latin typeface="Roboto"/>
                <a:ea typeface="+mn-lt"/>
                <a:cs typeface="+mn-lt"/>
              </a:rPr>
              <a:t>They anticipate that AI-powered marketing tools will see widespread adoption in the next two to three years. </a:t>
            </a:r>
          </a:p>
          <a:p>
            <a:pPr marL="631190" indent="-347345">
              <a:spcAft>
                <a:spcPts val="1000"/>
              </a:spcAft>
              <a:buFont typeface="Arial"/>
              <a:buChar char="•"/>
            </a:pPr>
            <a:r>
              <a:rPr lang="en-US" sz="2000">
                <a:latin typeface="Roboto"/>
                <a:ea typeface="+mn-lt"/>
                <a:cs typeface="+mn-lt"/>
              </a:rPr>
              <a:t>About a third of them already use AI to improve their bottom line and grow their business. </a:t>
            </a:r>
            <a:endParaRPr lang="en-US" sz="2000">
              <a:latin typeface="Roboto"/>
              <a:ea typeface="Calibri"/>
              <a:cs typeface="Calibri"/>
            </a:endParaRPr>
          </a:p>
          <a:p>
            <a:pPr>
              <a:buFont typeface="Arial"/>
              <a:buChar char="•"/>
            </a:pPr>
            <a:endParaRPr lang="en-US" sz="2000">
              <a:latin typeface="Roboto"/>
              <a:ea typeface="Calibri"/>
              <a:cs typeface="Calibri"/>
            </a:endParaRPr>
          </a:p>
          <a:p>
            <a:endParaRPr lang="en-US">
              <a:latin typeface="Roboto"/>
              <a:ea typeface="+mn-lt"/>
              <a:cs typeface="Calibri"/>
            </a:endParaRPr>
          </a:p>
        </p:txBody>
      </p:sp>
      <p:sp>
        <p:nvSpPr>
          <p:cNvPr id="3" name="Rounded Rectangle 9">
            <a:extLst>
              <a:ext uri="{FF2B5EF4-FFF2-40B4-BE49-F238E27FC236}">
                <a16:creationId xmlns:a16="http://schemas.microsoft.com/office/drawing/2014/main" id="{C423502F-73AB-7174-2256-57F623E14B28}"/>
              </a:ext>
            </a:extLst>
          </p:cNvPr>
          <p:cNvSpPr/>
          <p:nvPr/>
        </p:nvSpPr>
        <p:spPr>
          <a:xfrm>
            <a:off x="9058505" y="1936527"/>
            <a:ext cx="2381602" cy="3441425"/>
          </a:xfrm>
          <a:prstGeom prst="roundRect">
            <a:avLst>
              <a:gd name="adj" fmla="val 2868"/>
            </a:avLst>
          </a:prstGeom>
          <a:noFill/>
          <a:ln w="28575">
            <a:solidFill>
              <a:srgbClr val="009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49A4059C-521A-7A2E-0045-EDD0424A352C}"/>
              </a:ext>
            </a:extLst>
          </p:cNvPr>
          <p:cNvSpPr/>
          <p:nvPr/>
        </p:nvSpPr>
        <p:spPr>
          <a:xfrm>
            <a:off x="10042925" y="1718677"/>
            <a:ext cx="412763" cy="405899"/>
          </a:xfrm>
          <a:prstGeom prst="ellipse">
            <a:avLst/>
          </a:prstGeom>
          <a:solidFill>
            <a:srgbClr val="0094B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4B6"/>
              </a:solidFill>
              <a:effectLst/>
              <a:uLnTx/>
              <a:uFillTx/>
              <a:latin typeface="Calibri" panose="020F0502020204030204"/>
              <a:ea typeface="+mn-ea"/>
              <a:cs typeface="+mn-cs"/>
            </a:endParaRPr>
          </a:p>
        </p:txBody>
      </p:sp>
      <p:sp>
        <p:nvSpPr>
          <p:cNvPr id="9" name="TextBox 5">
            <a:extLst>
              <a:ext uri="{FF2B5EF4-FFF2-40B4-BE49-F238E27FC236}">
                <a16:creationId xmlns:a16="http://schemas.microsoft.com/office/drawing/2014/main" id="{124F529F-72BC-916F-98D4-0F242E0FF669}"/>
              </a:ext>
            </a:extLst>
          </p:cNvPr>
          <p:cNvSpPr txBox="1"/>
          <p:nvPr/>
        </p:nvSpPr>
        <p:spPr>
          <a:xfrm>
            <a:off x="9207441" y="2356335"/>
            <a:ext cx="2083445" cy="2784352"/>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10000"/>
              </a:lnSpc>
              <a:buFont typeface="Arial"/>
              <a:buChar char="•"/>
            </a:pPr>
            <a:r>
              <a:rPr lang="en-US" sz="1600" b="1">
                <a:solidFill>
                  <a:schemeClr val="tx1">
                    <a:lumMod val="65000"/>
                    <a:lumOff val="35000"/>
                  </a:schemeClr>
                </a:solidFill>
                <a:latin typeface="Roboto"/>
                <a:cs typeface="Calibri"/>
              </a:rPr>
              <a:t>Do you agree?</a:t>
            </a:r>
            <a:br>
              <a:rPr lang="en-US" sz="1600" b="1">
                <a:solidFill>
                  <a:schemeClr val="tx1">
                    <a:lumMod val="65000"/>
                    <a:lumOff val="35000"/>
                  </a:schemeClr>
                </a:solidFill>
                <a:latin typeface="Roboto"/>
                <a:cs typeface="Calibri"/>
              </a:rPr>
            </a:br>
            <a:endParaRPr lang="en-US" sz="1600">
              <a:solidFill>
                <a:schemeClr val="tx1">
                  <a:lumMod val="65000"/>
                  <a:lumOff val="35000"/>
                </a:schemeClr>
              </a:solidFill>
              <a:latin typeface="Roboto"/>
              <a:ea typeface="Calibri" panose="020F0502020204030204"/>
              <a:cs typeface="Calibri"/>
            </a:endParaRPr>
          </a:p>
          <a:p>
            <a:pPr marL="285750" indent="-285750">
              <a:lnSpc>
                <a:spcPct val="110000"/>
              </a:lnSpc>
              <a:buFont typeface="Arial"/>
              <a:buChar char="•"/>
            </a:pPr>
            <a:r>
              <a:rPr lang="en-US" sz="1600" b="1">
                <a:solidFill>
                  <a:schemeClr val="tx1">
                    <a:lumMod val="65000"/>
                    <a:lumOff val="35000"/>
                  </a:schemeClr>
                </a:solidFill>
                <a:latin typeface="Roboto"/>
                <a:ea typeface="+mn-lt"/>
                <a:cs typeface="+mn-lt"/>
              </a:rPr>
              <a:t>Are you curious about its potential?</a:t>
            </a:r>
            <a:br>
              <a:rPr lang="en-US" sz="1600" b="1">
                <a:solidFill>
                  <a:schemeClr val="tx1">
                    <a:lumMod val="65000"/>
                    <a:lumOff val="35000"/>
                  </a:schemeClr>
                </a:solidFill>
                <a:latin typeface="Roboto"/>
                <a:ea typeface="+mn-lt"/>
                <a:cs typeface="+mn-lt"/>
              </a:rPr>
            </a:br>
            <a:endParaRPr lang="en-US" sz="1600">
              <a:solidFill>
                <a:schemeClr val="tx1">
                  <a:lumMod val="65000"/>
                  <a:lumOff val="35000"/>
                </a:schemeClr>
              </a:solidFill>
              <a:latin typeface="Roboto"/>
              <a:ea typeface="+mn-lt"/>
              <a:cs typeface="+mn-lt"/>
            </a:endParaRPr>
          </a:p>
          <a:p>
            <a:pPr marL="285750" indent="-285750">
              <a:lnSpc>
                <a:spcPct val="110000"/>
              </a:lnSpc>
              <a:buFont typeface="Arial"/>
              <a:buChar char="•"/>
            </a:pPr>
            <a:r>
              <a:rPr lang="en-US" sz="1600" b="1">
                <a:solidFill>
                  <a:schemeClr val="tx1">
                    <a:lumMod val="65000"/>
                    <a:lumOff val="35000"/>
                  </a:schemeClr>
                </a:solidFill>
                <a:latin typeface="Roboto"/>
                <a:ea typeface="Roboto"/>
                <a:cs typeface="Calibri"/>
              </a:rPr>
              <a:t>Have you started using AI for your marketing?</a:t>
            </a:r>
            <a:endParaRPr lang="en-US">
              <a:solidFill>
                <a:schemeClr val="tx1">
                  <a:lumMod val="65000"/>
                  <a:lumOff val="35000"/>
                </a:schemeClr>
              </a:solidFill>
              <a:ea typeface="Calibri" panose="020F0502020204030204"/>
              <a:cs typeface="Calibri" panose="020F0502020204030204"/>
            </a:endParaRPr>
          </a:p>
          <a:p>
            <a:pPr algn="ctr">
              <a:lnSpc>
                <a:spcPct val="110000"/>
              </a:lnSpc>
            </a:pPr>
            <a:endParaRPr lang="en-US" sz="1600" b="1">
              <a:solidFill>
                <a:schemeClr val="tx1">
                  <a:lumMod val="65000"/>
                  <a:lumOff val="35000"/>
                </a:schemeClr>
              </a:solidFill>
              <a:latin typeface="Roboto"/>
              <a:ea typeface="Roboto"/>
              <a:cs typeface="Calibri"/>
            </a:endParaRPr>
          </a:p>
        </p:txBody>
      </p:sp>
    </p:spTree>
    <p:extLst>
      <p:ext uri="{BB962C8B-B14F-4D97-AF65-F5344CB8AC3E}">
        <p14:creationId xmlns:p14="http://schemas.microsoft.com/office/powerpoint/2010/main" val="3523652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D5601-C5D7-7BF0-E1EE-B01F60493CD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41D70C23-05E4-FC25-89A1-010E1F7704A4}"/>
              </a:ext>
            </a:extLst>
          </p:cNvPr>
          <p:cNvSpPr txBox="1">
            <a:spLocks/>
          </p:cNvSpPr>
          <p:nvPr/>
        </p:nvSpPr>
        <p:spPr>
          <a:xfrm>
            <a:off x="556358" y="721978"/>
            <a:ext cx="10058400" cy="70329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a:solidFill>
                  <a:srgbClr val="54575A"/>
                </a:solidFill>
                <a:latin typeface="Roboto"/>
                <a:ea typeface="Roboto"/>
                <a:cs typeface="Roboto"/>
              </a:rPr>
              <a:t>Do Small Businesses Need Expertise to Implement AI in Marketing?</a:t>
            </a:r>
            <a:endParaRPr lang="en-US" sz="3600">
              <a:solidFill>
                <a:srgbClr val="54575A"/>
              </a:solidFill>
              <a:latin typeface="Roboto"/>
              <a:ea typeface="Roboto" panose="02000000000000000000" pitchFamily="2" charset="0"/>
              <a:cs typeface="Roboto" panose="02000000000000000000" pitchFamily="2" charset="0"/>
            </a:endParaRPr>
          </a:p>
        </p:txBody>
      </p:sp>
      <p:grpSp>
        <p:nvGrpSpPr>
          <p:cNvPr id="133" name="Group 132">
            <a:extLst>
              <a:ext uri="{FF2B5EF4-FFF2-40B4-BE49-F238E27FC236}">
                <a16:creationId xmlns:a16="http://schemas.microsoft.com/office/drawing/2014/main" id="{4EE4866A-B3FF-09C9-4623-15315E9A484B}"/>
              </a:ext>
            </a:extLst>
          </p:cNvPr>
          <p:cNvGrpSpPr/>
          <p:nvPr/>
        </p:nvGrpSpPr>
        <p:grpSpPr>
          <a:xfrm>
            <a:off x="9413946" y="5206032"/>
            <a:ext cx="598167" cy="608672"/>
            <a:chOff x="3699681" y="990600"/>
            <a:chExt cx="4792237" cy="4876403"/>
          </a:xfrm>
        </p:grpSpPr>
        <p:sp>
          <p:nvSpPr>
            <p:cNvPr id="134" name="Graphic 2">
              <a:extLst>
                <a:ext uri="{FF2B5EF4-FFF2-40B4-BE49-F238E27FC236}">
                  <a16:creationId xmlns:a16="http://schemas.microsoft.com/office/drawing/2014/main" id="{F1B895ED-8C51-5AC0-48A9-770D9A03F376}"/>
                </a:ext>
              </a:extLst>
            </p:cNvPr>
            <p:cNvSpPr/>
            <p:nvPr/>
          </p:nvSpPr>
          <p:spPr>
            <a:xfrm>
              <a:off x="3699681" y="990600"/>
              <a:ext cx="4792237" cy="4876403"/>
            </a:xfrm>
            <a:custGeom>
              <a:avLst/>
              <a:gdLst>
                <a:gd name="connsiteX0" fmla="*/ 4771587 w 4792237"/>
                <a:gd name="connsiteY0" fmla="*/ 4463358 h 4876403"/>
                <a:gd name="connsiteX1" fmla="*/ 4442794 w 4792237"/>
                <a:gd name="connsiteY1" fmla="*/ 3963095 h 4876403"/>
                <a:gd name="connsiteX2" fmla="*/ 4618863 w 4792237"/>
                <a:gd name="connsiteY2" fmla="*/ 3914880 h 4876403"/>
                <a:gd name="connsiteX3" fmla="*/ 4649239 w 4792237"/>
                <a:gd name="connsiteY3" fmla="*/ 3684803 h 4876403"/>
                <a:gd name="connsiteX4" fmla="*/ 4154634 w 4792237"/>
                <a:gd name="connsiteY4" fmla="*/ 3395063 h 4876403"/>
                <a:gd name="connsiteX5" fmla="*/ 4154634 w 4792237"/>
                <a:gd name="connsiteY5" fmla="*/ 352501 h 4876403"/>
                <a:gd name="connsiteX6" fmla="*/ 3802142 w 4792237"/>
                <a:gd name="connsiteY6" fmla="*/ 0 h 4876403"/>
                <a:gd name="connsiteX7" fmla="*/ 352501 w 4792237"/>
                <a:gd name="connsiteY7" fmla="*/ 0 h 4876403"/>
                <a:gd name="connsiteX8" fmla="*/ 0 w 4792237"/>
                <a:gd name="connsiteY8" fmla="*/ 352501 h 4876403"/>
                <a:gd name="connsiteX9" fmla="*/ 0 w 4792237"/>
                <a:gd name="connsiteY9" fmla="*/ 3580943 h 4876403"/>
                <a:gd name="connsiteX10" fmla="*/ 352492 w 4792237"/>
                <a:gd name="connsiteY10" fmla="*/ 3933425 h 4876403"/>
                <a:gd name="connsiteX11" fmla="*/ 1734836 w 4792237"/>
                <a:gd name="connsiteY11" fmla="*/ 3933425 h 4876403"/>
                <a:gd name="connsiteX12" fmla="*/ 1830086 w 4792237"/>
                <a:gd name="connsiteY12" fmla="*/ 3838175 h 4876403"/>
                <a:gd name="connsiteX13" fmla="*/ 1734836 w 4792237"/>
                <a:gd name="connsiteY13" fmla="*/ 3742925 h 4876403"/>
                <a:gd name="connsiteX14" fmla="*/ 352492 w 4792237"/>
                <a:gd name="connsiteY14" fmla="*/ 3742925 h 4876403"/>
                <a:gd name="connsiteX15" fmla="*/ 190500 w 4792237"/>
                <a:gd name="connsiteY15" fmla="*/ 3580943 h 4876403"/>
                <a:gd name="connsiteX16" fmla="*/ 190500 w 4792237"/>
                <a:gd name="connsiteY16" fmla="*/ 853040 h 4876403"/>
                <a:gd name="connsiteX17" fmla="*/ 3964134 w 4792237"/>
                <a:gd name="connsiteY17" fmla="*/ 853040 h 4876403"/>
                <a:gd name="connsiteX18" fmla="*/ 3964134 w 4792237"/>
                <a:gd name="connsiteY18" fmla="*/ 3283477 h 4876403"/>
                <a:gd name="connsiteX19" fmla="*/ 3627863 w 4792237"/>
                <a:gd name="connsiteY19" fmla="*/ 3086500 h 4876403"/>
                <a:gd name="connsiteX20" fmla="*/ 3478397 w 4792237"/>
                <a:gd name="connsiteY20" fmla="*/ 3071813 h 4876403"/>
                <a:gd name="connsiteX21" fmla="*/ 3415351 w 4792237"/>
                <a:gd name="connsiteY21" fmla="*/ 3196457 h 4876403"/>
                <a:gd name="connsiteX22" fmla="*/ 3482331 w 4792237"/>
                <a:gd name="connsiteY22" fmla="*/ 3742935 h 4876403"/>
                <a:gd name="connsiteX23" fmla="*/ 2569264 w 4792237"/>
                <a:gd name="connsiteY23" fmla="*/ 3742935 h 4876403"/>
                <a:gd name="connsiteX24" fmla="*/ 2474014 w 4792237"/>
                <a:gd name="connsiteY24" fmla="*/ 3838185 h 4876403"/>
                <a:gd name="connsiteX25" fmla="*/ 2569264 w 4792237"/>
                <a:gd name="connsiteY25" fmla="*/ 3933435 h 4876403"/>
                <a:gd name="connsiteX26" fmla="*/ 3505686 w 4792237"/>
                <a:gd name="connsiteY26" fmla="*/ 3933435 h 4876403"/>
                <a:gd name="connsiteX27" fmla="*/ 3562741 w 4792237"/>
                <a:gd name="connsiteY27" fmla="*/ 4398893 h 4876403"/>
                <a:gd name="connsiteX28" fmla="*/ 3785988 w 4792237"/>
                <a:gd name="connsiteY28" fmla="*/ 4462272 h 4876403"/>
                <a:gd name="connsiteX29" fmla="*/ 3900107 w 4792237"/>
                <a:gd name="connsiteY29" fmla="*/ 4319778 h 4876403"/>
                <a:gd name="connsiteX30" fmla="*/ 4228891 w 4792237"/>
                <a:gd name="connsiteY30" fmla="*/ 4820041 h 4876403"/>
                <a:gd name="connsiteX31" fmla="*/ 4403255 w 4792237"/>
                <a:gd name="connsiteY31" fmla="*/ 4856112 h 4876403"/>
                <a:gd name="connsiteX32" fmla="*/ 4735545 w 4792237"/>
                <a:gd name="connsiteY32" fmla="*/ 4637723 h 4876403"/>
                <a:gd name="connsiteX33" fmla="*/ 4771587 w 4792237"/>
                <a:gd name="connsiteY33" fmla="*/ 4463358 h 4876403"/>
                <a:gd name="connsiteX34" fmla="*/ 190500 w 4792237"/>
                <a:gd name="connsiteY34" fmla="*/ 352501 h 4876403"/>
                <a:gd name="connsiteX35" fmla="*/ 352501 w 4792237"/>
                <a:gd name="connsiteY35" fmla="*/ 190500 h 4876403"/>
                <a:gd name="connsiteX36" fmla="*/ 3802142 w 4792237"/>
                <a:gd name="connsiteY36" fmla="*/ 190500 h 4876403"/>
                <a:gd name="connsiteX37" fmla="*/ 3964143 w 4792237"/>
                <a:gd name="connsiteY37" fmla="*/ 352501 h 4876403"/>
                <a:gd name="connsiteX38" fmla="*/ 3964143 w 4792237"/>
                <a:gd name="connsiteY38" fmla="*/ 662502 h 4876403"/>
                <a:gd name="connsiteX39" fmla="*/ 190500 w 4792237"/>
                <a:gd name="connsiteY39" fmla="*/ 662502 h 4876403"/>
                <a:gd name="connsiteX40" fmla="*/ 4352601 w 4792237"/>
                <a:gd name="connsiteY40" fmla="*/ 4661431 h 4876403"/>
                <a:gd name="connsiteX41" fmla="*/ 4010454 w 4792237"/>
                <a:gd name="connsiteY41" fmla="*/ 4140842 h 4876403"/>
                <a:gd name="connsiteX42" fmla="*/ 3806971 w 4792237"/>
                <a:gd name="connsiteY42" fmla="*/ 4131297 h 4876403"/>
                <a:gd name="connsiteX43" fmla="*/ 3733152 w 4792237"/>
                <a:gd name="connsiteY43" fmla="*/ 4223471 h 4876403"/>
                <a:gd name="connsiteX44" fmla="*/ 3620329 w 4792237"/>
                <a:gd name="connsiteY44" fmla="*/ 3302870 h 4876403"/>
                <a:gd name="connsiteX45" fmla="*/ 4420629 w 4792237"/>
                <a:gd name="connsiteY45" fmla="*/ 3771652 h 4876403"/>
                <a:gd name="connsiteX46" fmla="*/ 4306729 w 4792237"/>
                <a:gd name="connsiteY46" fmla="*/ 3802847 h 4876403"/>
                <a:gd name="connsiteX47" fmla="*/ 4234768 w 4792237"/>
                <a:gd name="connsiteY47" fmla="*/ 3993433 h 4876403"/>
                <a:gd name="connsiteX48" fmla="*/ 4576906 w 4792237"/>
                <a:gd name="connsiteY48" fmla="*/ 4514012 h 487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792237" h="4876403">
                  <a:moveTo>
                    <a:pt x="4771587" y="4463358"/>
                  </a:moveTo>
                  <a:lnTo>
                    <a:pt x="4442794" y="3963095"/>
                  </a:lnTo>
                  <a:lnTo>
                    <a:pt x="4618863" y="3914880"/>
                  </a:lnTo>
                  <a:cubicBezTo>
                    <a:pt x="4724000" y="3886086"/>
                    <a:pt x="4743364" y="3739944"/>
                    <a:pt x="4649239" y="3684803"/>
                  </a:cubicBezTo>
                  <a:lnTo>
                    <a:pt x="4154634" y="3395063"/>
                  </a:lnTo>
                  <a:lnTo>
                    <a:pt x="4154634" y="352501"/>
                  </a:lnTo>
                  <a:cubicBezTo>
                    <a:pt x="4154634" y="158134"/>
                    <a:pt x="3996509" y="0"/>
                    <a:pt x="3802142" y="0"/>
                  </a:cubicBezTo>
                  <a:lnTo>
                    <a:pt x="352501" y="0"/>
                  </a:lnTo>
                  <a:cubicBezTo>
                    <a:pt x="158134" y="0"/>
                    <a:pt x="0" y="158134"/>
                    <a:pt x="0" y="352501"/>
                  </a:cubicBezTo>
                  <a:lnTo>
                    <a:pt x="0" y="3580943"/>
                  </a:lnTo>
                  <a:cubicBezTo>
                    <a:pt x="0" y="3775300"/>
                    <a:pt x="158125" y="3933425"/>
                    <a:pt x="352492" y="3933425"/>
                  </a:cubicBezTo>
                  <a:lnTo>
                    <a:pt x="1734836" y="3933425"/>
                  </a:lnTo>
                  <a:cubicBezTo>
                    <a:pt x="1787443" y="3933425"/>
                    <a:pt x="1830086" y="3890782"/>
                    <a:pt x="1830086" y="3838175"/>
                  </a:cubicBezTo>
                  <a:cubicBezTo>
                    <a:pt x="1830086" y="3785568"/>
                    <a:pt x="1787443" y="3742925"/>
                    <a:pt x="1734836" y="3742925"/>
                  </a:cubicBezTo>
                  <a:lnTo>
                    <a:pt x="352492" y="3742925"/>
                  </a:lnTo>
                  <a:cubicBezTo>
                    <a:pt x="263176" y="3742925"/>
                    <a:pt x="190500" y="3670259"/>
                    <a:pt x="190500" y="3580943"/>
                  </a:cubicBezTo>
                  <a:lnTo>
                    <a:pt x="190500" y="853040"/>
                  </a:lnTo>
                  <a:lnTo>
                    <a:pt x="3964134" y="853040"/>
                  </a:lnTo>
                  <a:lnTo>
                    <a:pt x="3964134" y="3283477"/>
                  </a:lnTo>
                  <a:lnTo>
                    <a:pt x="3627863" y="3086500"/>
                  </a:lnTo>
                  <a:cubicBezTo>
                    <a:pt x="3580409" y="3058706"/>
                    <a:pt x="3531194" y="3041875"/>
                    <a:pt x="3478397" y="3071813"/>
                  </a:cubicBezTo>
                  <a:cubicBezTo>
                    <a:pt x="3434506" y="3096692"/>
                    <a:pt x="3409150" y="3145841"/>
                    <a:pt x="3415351" y="3196457"/>
                  </a:cubicBezTo>
                  <a:lnTo>
                    <a:pt x="3482331" y="3742935"/>
                  </a:lnTo>
                  <a:lnTo>
                    <a:pt x="2569264" y="3742935"/>
                  </a:lnTo>
                  <a:cubicBezTo>
                    <a:pt x="2516658" y="3742935"/>
                    <a:pt x="2474014" y="3785578"/>
                    <a:pt x="2474014" y="3838185"/>
                  </a:cubicBezTo>
                  <a:cubicBezTo>
                    <a:pt x="2474014" y="3890791"/>
                    <a:pt x="2516658" y="3933435"/>
                    <a:pt x="2569264" y="3933435"/>
                  </a:cubicBezTo>
                  <a:lnTo>
                    <a:pt x="3505686" y="3933435"/>
                  </a:lnTo>
                  <a:lnTo>
                    <a:pt x="3562741" y="4398893"/>
                  </a:lnTo>
                  <a:cubicBezTo>
                    <a:pt x="3576009" y="4507068"/>
                    <a:pt x="3717808" y="4547435"/>
                    <a:pt x="3785988" y="4462272"/>
                  </a:cubicBezTo>
                  <a:lnTo>
                    <a:pt x="3900107" y="4319778"/>
                  </a:lnTo>
                  <a:lnTo>
                    <a:pt x="4228891" y="4820041"/>
                  </a:lnTo>
                  <a:cubicBezTo>
                    <a:pt x="4266524" y="4877305"/>
                    <a:pt x="4345820" y="4893860"/>
                    <a:pt x="4403255" y="4856112"/>
                  </a:cubicBezTo>
                  <a:lnTo>
                    <a:pt x="4735545" y="4637723"/>
                  </a:lnTo>
                  <a:cubicBezTo>
                    <a:pt x="4793542" y="4599585"/>
                    <a:pt x="4809706" y="4521375"/>
                    <a:pt x="4771587" y="4463358"/>
                  </a:cubicBezTo>
                  <a:close/>
                  <a:moveTo>
                    <a:pt x="190500" y="352501"/>
                  </a:moveTo>
                  <a:cubicBezTo>
                    <a:pt x="190500" y="263176"/>
                    <a:pt x="263176" y="190500"/>
                    <a:pt x="352501" y="190500"/>
                  </a:cubicBezTo>
                  <a:lnTo>
                    <a:pt x="3802142" y="190500"/>
                  </a:lnTo>
                  <a:cubicBezTo>
                    <a:pt x="3891468" y="190500"/>
                    <a:pt x="3964143" y="263176"/>
                    <a:pt x="3964143" y="352501"/>
                  </a:cubicBezTo>
                  <a:lnTo>
                    <a:pt x="3964143" y="662502"/>
                  </a:lnTo>
                  <a:lnTo>
                    <a:pt x="190500" y="662502"/>
                  </a:lnTo>
                  <a:close/>
                  <a:moveTo>
                    <a:pt x="4352601" y="4661431"/>
                  </a:moveTo>
                  <a:lnTo>
                    <a:pt x="4010454" y="4140842"/>
                  </a:lnTo>
                  <a:cubicBezTo>
                    <a:pt x="3964248" y="4070547"/>
                    <a:pt x="3859635" y="4065527"/>
                    <a:pt x="3806971" y="4131297"/>
                  </a:cubicBezTo>
                  <a:lnTo>
                    <a:pt x="3733152" y="4223471"/>
                  </a:lnTo>
                  <a:lnTo>
                    <a:pt x="3620329" y="3302870"/>
                  </a:lnTo>
                  <a:lnTo>
                    <a:pt x="4420629" y="3771652"/>
                  </a:lnTo>
                  <a:lnTo>
                    <a:pt x="4306729" y="3802847"/>
                  </a:lnTo>
                  <a:cubicBezTo>
                    <a:pt x="4225652" y="3825049"/>
                    <a:pt x="4188457" y="3922938"/>
                    <a:pt x="4234768" y="3993433"/>
                  </a:cubicBezTo>
                  <a:lnTo>
                    <a:pt x="4576906" y="4514012"/>
                  </a:lnTo>
                  <a:close/>
                </a:path>
              </a:pathLst>
            </a:custGeom>
            <a:solidFill>
              <a:schemeClr val="bg1"/>
            </a:solidFill>
            <a:ln w="9525" cap="flat">
              <a:noFill/>
              <a:prstDash val="solid"/>
              <a:miter/>
            </a:ln>
          </p:spPr>
          <p:txBody>
            <a:bodyPr rtlCol="0" anchor="ctr"/>
            <a:lstStyle/>
            <a:p>
              <a:endParaRPr lang="en-US"/>
            </a:p>
          </p:txBody>
        </p:sp>
        <p:sp>
          <p:nvSpPr>
            <p:cNvPr id="135" name="Graphic 2">
              <a:extLst>
                <a:ext uri="{FF2B5EF4-FFF2-40B4-BE49-F238E27FC236}">
                  <a16:creationId xmlns:a16="http://schemas.microsoft.com/office/drawing/2014/main" id="{06382375-9890-B78E-41FC-15231A467EC0}"/>
                </a:ext>
              </a:extLst>
            </p:cNvPr>
            <p:cNvSpPr/>
            <p:nvPr/>
          </p:nvSpPr>
          <p:spPr>
            <a:xfrm>
              <a:off x="4443803" y="2238698"/>
              <a:ext cx="829665" cy="827170"/>
            </a:xfrm>
            <a:custGeom>
              <a:avLst/>
              <a:gdLst>
                <a:gd name="connsiteX0" fmla="*/ 95250 w 829665"/>
                <a:gd name="connsiteY0" fmla="*/ 827170 h 827170"/>
                <a:gd name="connsiteX1" fmla="*/ 734416 w 829665"/>
                <a:gd name="connsiteY1" fmla="*/ 827170 h 827170"/>
                <a:gd name="connsiteX2" fmla="*/ 829666 w 829665"/>
                <a:gd name="connsiteY2" fmla="*/ 731920 h 827170"/>
                <a:gd name="connsiteX3" fmla="*/ 829666 w 829665"/>
                <a:gd name="connsiteY3" fmla="*/ 95250 h 827170"/>
                <a:gd name="connsiteX4" fmla="*/ 734416 w 829665"/>
                <a:gd name="connsiteY4" fmla="*/ 0 h 827170"/>
                <a:gd name="connsiteX5" fmla="*/ 95250 w 829665"/>
                <a:gd name="connsiteY5" fmla="*/ 0 h 827170"/>
                <a:gd name="connsiteX6" fmla="*/ 0 w 829665"/>
                <a:gd name="connsiteY6" fmla="*/ 95250 h 827170"/>
                <a:gd name="connsiteX7" fmla="*/ 0 w 829665"/>
                <a:gd name="connsiteY7" fmla="*/ 731920 h 827170"/>
                <a:gd name="connsiteX8" fmla="*/ 95250 w 829665"/>
                <a:gd name="connsiteY8" fmla="*/ 827170 h 827170"/>
                <a:gd name="connsiteX9" fmla="*/ 190500 w 829665"/>
                <a:gd name="connsiteY9" fmla="*/ 190510 h 827170"/>
                <a:gd name="connsiteX10" fmla="*/ 639166 w 829665"/>
                <a:gd name="connsiteY10" fmla="*/ 190510 h 827170"/>
                <a:gd name="connsiteX11" fmla="*/ 639166 w 829665"/>
                <a:gd name="connsiteY11" fmla="*/ 636680 h 827170"/>
                <a:gd name="connsiteX12" fmla="*/ 190500 w 829665"/>
                <a:gd name="connsiteY12" fmla="*/ 636680 h 82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9665" h="827170">
                  <a:moveTo>
                    <a:pt x="95250" y="827170"/>
                  </a:moveTo>
                  <a:lnTo>
                    <a:pt x="734416" y="827170"/>
                  </a:lnTo>
                  <a:cubicBezTo>
                    <a:pt x="787022" y="827170"/>
                    <a:pt x="829666" y="784527"/>
                    <a:pt x="829666" y="731920"/>
                  </a:cubicBezTo>
                  <a:lnTo>
                    <a:pt x="829666" y="95250"/>
                  </a:lnTo>
                  <a:cubicBezTo>
                    <a:pt x="829666" y="42643"/>
                    <a:pt x="787022" y="0"/>
                    <a:pt x="734416" y="0"/>
                  </a:cubicBezTo>
                  <a:lnTo>
                    <a:pt x="95250" y="0"/>
                  </a:lnTo>
                  <a:cubicBezTo>
                    <a:pt x="42643" y="0"/>
                    <a:pt x="0" y="42643"/>
                    <a:pt x="0" y="95250"/>
                  </a:cubicBezTo>
                  <a:lnTo>
                    <a:pt x="0" y="731920"/>
                  </a:lnTo>
                  <a:cubicBezTo>
                    <a:pt x="0" y="784527"/>
                    <a:pt x="42643" y="827170"/>
                    <a:pt x="95250" y="827170"/>
                  </a:cubicBezTo>
                  <a:close/>
                  <a:moveTo>
                    <a:pt x="190500" y="190510"/>
                  </a:moveTo>
                  <a:lnTo>
                    <a:pt x="639166" y="190510"/>
                  </a:lnTo>
                  <a:lnTo>
                    <a:pt x="639166" y="636680"/>
                  </a:lnTo>
                  <a:lnTo>
                    <a:pt x="190500" y="636680"/>
                  </a:lnTo>
                  <a:close/>
                </a:path>
              </a:pathLst>
            </a:custGeom>
            <a:solidFill>
              <a:schemeClr val="bg1"/>
            </a:solidFill>
            <a:ln w="9525" cap="flat">
              <a:noFill/>
              <a:prstDash val="solid"/>
              <a:miter/>
            </a:ln>
          </p:spPr>
          <p:txBody>
            <a:bodyPr rtlCol="0" anchor="ctr"/>
            <a:lstStyle/>
            <a:p>
              <a:endParaRPr lang="en-US"/>
            </a:p>
          </p:txBody>
        </p:sp>
        <p:sp>
          <p:nvSpPr>
            <p:cNvPr id="136" name="Graphic 2">
              <a:extLst>
                <a:ext uri="{FF2B5EF4-FFF2-40B4-BE49-F238E27FC236}">
                  <a16:creationId xmlns:a16="http://schemas.microsoft.com/office/drawing/2014/main" id="{F54B1CD2-72D1-EE8E-6267-D288CA88B144}"/>
                </a:ext>
              </a:extLst>
            </p:cNvPr>
            <p:cNvSpPr/>
            <p:nvPr/>
          </p:nvSpPr>
          <p:spPr>
            <a:xfrm>
              <a:off x="5674290" y="2238708"/>
              <a:ext cx="1437608" cy="190500"/>
            </a:xfrm>
            <a:custGeom>
              <a:avLst/>
              <a:gdLst>
                <a:gd name="connsiteX0" fmla="*/ 95250 w 1437608"/>
                <a:gd name="connsiteY0" fmla="*/ 190500 h 190500"/>
                <a:gd name="connsiteX1" fmla="*/ 1342358 w 1437608"/>
                <a:gd name="connsiteY1" fmla="*/ 190500 h 190500"/>
                <a:gd name="connsiteX2" fmla="*/ 1437608 w 1437608"/>
                <a:gd name="connsiteY2" fmla="*/ 95250 h 190500"/>
                <a:gd name="connsiteX3" fmla="*/ 1342358 w 1437608"/>
                <a:gd name="connsiteY3" fmla="*/ 0 h 190500"/>
                <a:gd name="connsiteX4" fmla="*/ 95250 w 1437608"/>
                <a:gd name="connsiteY4" fmla="*/ 0 h 190500"/>
                <a:gd name="connsiteX5" fmla="*/ 0 w 1437608"/>
                <a:gd name="connsiteY5" fmla="*/ 95250 h 190500"/>
                <a:gd name="connsiteX6" fmla="*/ 95250 w 1437608"/>
                <a:gd name="connsiteY6"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7608" h="190500">
                  <a:moveTo>
                    <a:pt x="95250" y="190500"/>
                  </a:moveTo>
                  <a:lnTo>
                    <a:pt x="1342358" y="190500"/>
                  </a:lnTo>
                  <a:cubicBezTo>
                    <a:pt x="1394965" y="190500"/>
                    <a:pt x="1437608" y="147857"/>
                    <a:pt x="1437608" y="95250"/>
                  </a:cubicBezTo>
                  <a:cubicBezTo>
                    <a:pt x="1437608" y="42643"/>
                    <a:pt x="1394965" y="0"/>
                    <a:pt x="1342358" y="0"/>
                  </a:cubicBezTo>
                  <a:lnTo>
                    <a:pt x="95250" y="0"/>
                  </a:lnTo>
                  <a:cubicBezTo>
                    <a:pt x="42643" y="0"/>
                    <a:pt x="0" y="42643"/>
                    <a:pt x="0" y="95250"/>
                  </a:cubicBezTo>
                  <a:cubicBezTo>
                    <a:pt x="0" y="147857"/>
                    <a:pt x="42653" y="190500"/>
                    <a:pt x="95250" y="190500"/>
                  </a:cubicBezTo>
                  <a:close/>
                </a:path>
              </a:pathLst>
            </a:custGeom>
            <a:solidFill>
              <a:schemeClr val="bg1"/>
            </a:solidFill>
            <a:ln w="9525" cap="flat">
              <a:noFill/>
              <a:prstDash val="solid"/>
              <a:miter/>
            </a:ln>
          </p:spPr>
          <p:txBody>
            <a:bodyPr rtlCol="0" anchor="ctr"/>
            <a:lstStyle/>
            <a:p>
              <a:endParaRPr lang="en-US"/>
            </a:p>
          </p:txBody>
        </p:sp>
        <p:sp>
          <p:nvSpPr>
            <p:cNvPr id="137" name="Graphic 2">
              <a:extLst>
                <a:ext uri="{FF2B5EF4-FFF2-40B4-BE49-F238E27FC236}">
                  <a16:creationId xmlns:a16="http://schemas.microsoft.com/office/drawing/2014/main" id="{14BD6EF3-E798-F533-AFCC-07D1D1641C70}"/>
                </a:ext>
              </a:extLst>
            </p:cNvPr>
            <p:cNvSpPr/>
            <p:nvPr/>
          </p:nvSpPr>
          <p:spPr>
            <a:xfrm>
              <a:off x="5674290" y="2840402"/>
              <a:ext cx="1437608" cy="190500"/>
            </a:xfrm>
            <a:custGeom>
              <a:avLst/>
              <a:gdLst>
                <a:gd name="connsiteX0" fmla="*/ 95250 w 1437608"/>
                <a:gd name="connsiteY0" fmla="*/ 190500 h 190500"/>
                <a:gd name="connsiteX1" fmla="*/ 1342358 w 1437608"/>
                <a:gd name="connsiteY1" fmla="*/ 190500 h 190500"/>
                <a:gd name="connsiteX2" fmla="*/ 1437608 w 1437608"/>
                <a:gd name="connsiteY2" fmla="*/ 95250 h 190500"/>
                <a:gd name="connsiteX3" fmla="*/ 1342358 w 1437608"/>
                <a:gd name="connsiteY3" fmla="*/ 0 h 190500"/>
                <a:gd name="connsiteX4" fmla="*/ 95250 w 1437608"/>
                <a:gd name="connsiteY4" fmla="*/ 0 h 190500"/>
                <a:gd name="connsiteX5" fmla="*/ 0 w 1437608"/>
                <a:gd name="connsiteY5" fmla="*/ 95250 h 190500"/>
                <a:gd name="connsiteX6" fmla="*/ 95250 w 1437608"/>
                <a:gd name="connsiteY6"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7608" h="190500">
                  <a:moveTo>
                    <a:pt x="95250" y="190500"/>
                  </a:moveTo>
                  <a:lnTo>
                    <a:pt x="1342358" y="190500"/>
                  </a:lnTo>
                  <a:cubicBezTo>
                    <a:pt x="1394965" y="190500"/>
                    <a:pt x="1437608" y="147857"/>
                    <a:pt x="1437608" y="95250"/>
                  </a:cubicBezTo>
                  <a:cubicBezTo>
                    <a:pt x="1437608" y="42643"/>
                    <a:pt x="1394965" y="0"/>
                    <a:pt x="1342358" y="0"/>
                  </a:cubicBezTo>
                  <a:lnTo>
                    <a:pt x="95250" y="0"/>
                  </a:lnTo>
                  <a:cubicBezTo>
                    <a:pt x="42643" y="0"/>
                    <a:pt x="0" y="42643"/>
                    <a:pt x="0" y="95250"/>
                  </a:cubicBezTo>
                  <a:cubicBezTo>
                    <a:pt x="0" y="147857"/>
                    <a:pt x="42653" y="190500"/>
                    <a:pt x="95250" y="190500"/>
                  </a:cubicBezTo>
                  <a:close/>
                </a:path>
              </a:pathLst>
            </a:custGeom>
            <a:solidFill>
              <a:schemeClr val="bg1"/>
            </a:solidFill>
            <a:ln w="9525" cap="flat">
              <a:noFill/>
              <a:prstDash val="solid"/>
              <a:miter/>
            </a:ln>
          </p:spPr>
          <p:txBody>
            <a:bodyPr rtlCol="0" anchor="ctr"/>
            <a:lstStyle/>
            <a:p>
              <a:endParaRPr lang="en-US"/>
            </a:p>
          </p:txBody>
        </p:sp>
        <p:sp>
          <p:nvSpPr>
            <p:cNvPr id="138" name="Graphic 2">
              <a:extLst>
                <a:ext uri="{FF2B5EF4-FFF2-40B4-BE49-F238E27FC236}">
                  <a16:creationId xmlns:a16="http://schemas.microsoft.com/office/drawing/2014/main" id="{E3248A2F-7FF9-6CB4-3AE1-3AACCEDF605C}"/>
                </a:ext>
              </a:extLst>
            </p:cNvPr>
            <p:cNvSpPr/>
            <p:nvPr/>
          </p:nvSpPr>
          <p:spPr>
            <a:xfrm>
              <a:off x="4443803" y="3442096"/>
              <a:ext cx="2668095" cy="190500"/>
            </a:xfrm>
            <a:custGeom>
              <a:avLst/>
              <a:gdLst>
                <a:gd name="connsiteX0" fmla="*/ 95250 w 2668095"/>
                <a:gd name="connsiteY0" fmla="*/ 190500 h 190500"/>
                <a:gd name="connsiteX1" fmla="*/ 2572846 w 2668095"/>
                <a:gd name="connsiteY1" fmla="*/ 190500 h 190500"/>
                <a:gd name="connsiteX2" fmla="*/ 2668096 w 2668095"/>
                <a:gd name="connsiteY2" fmla="*/ 95250 h 190500"/>
                <a:gd name="connsiteX3" fmla="*/ 2572846 w 2668095"/>
                <a:gd name="connsiteY3" fmla="*/ 0 h 190500"/>
                <a:gd name="connsiteX4" fmla="*/ 95250 w 2668095"/>
                <a:gd name="connsiteY4" fmla="*/ 0 h 190500"/>
                <a:gd name="connsiteX5" fmla="*/ 0 w 2668095"/>
                <a:gd name="connsiteY5" fmla="*/ 95250 h 190500"/>
                <a:gd name="connsiteX6" fmla="*/ 95250 w 2668095"/>
                <a:gd name="connsiteY6"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8095" h="190500">
                  <a:moveTo>
                    <a:pt x="95250" y="190500"/>
                  </a:moveTo>
                  <a:lnTo>
                    <a:pt x="2572846" y="190500"/>
                  </a:lnTo>
                  <a:cubicBezTo>
                    <a:pt x="2625452" y="190500"/>
                    <a:pt x="2668096" y="147857"/>
                    <a:pt x="2668096" y="95250"/>
                  </a:cubicBezTo>
                  <a:cubicBezTo>
                    <a:pt x="2668096" y="42643"/>
                    <a:pt x="2625452" y="0"/>
                    <a:pt x="2572846" y="0"/>
                  </a:cubicBezTo>
                  <a:lnTo>
                    <a:pt x="95250" y="0"/>
                  </a:lnTo>
                  <a:cubicBezTo>
                    <a:pt x="42643" y="0"/>
                    <a:pt x="0" y="42643"/>
                    <a:pt x="0" y="95250"/>
                  </a:cubicBezTo>
                  <a:cubicBezTo>
                    <a:pt x="0" y="147857"/>
                    <a:pt x="42643" y="190500"/>
                    <a:pt x="95250" y="190500"/>
                  </a:cubicBezTo>
                  <a:close/>
                </a:path>
              </a:pathLst>
            </a:custGeom>
            <a:solidFill>
              <a:schemeClr val="bg1"/>
            </a:solidFill>
            <a:ln w="9525" cap="flat">
              <a:noFill/>
              <a:prstDash val="solid"/>
              <a:miter/>
            </a:ln>
          </p:spPr>
          <p:txBody>
            <a:bodyPr rtlCol="0" anchor="ctr"/>
            <a:lstStyle/>
            <a:p>
              <a:endParaRPr lang="en-US"/>
            </a:p>
          </p:txBody>
        </p:sp>
        <p:sp>
          <p:nvSpPr>
            <p:cNvPr id="139" name="Graphic 2">
              <a:extLst>
                <a:ext uri="{FF2B5EF4-FFF2-40B4-BE49-F238E27FC236}">
                  <a16:creationId xmlns:a16="http://schemas.microsoft.com/office/drawing/2014/main" id="{625F13F1-87D9-2AED-6C94-68514D4E432D}"/>
                </a:ext>
              </a:extLst>
            </p:cNvPr>
            <p:cNvSpPr/>
            <p:nvPr/>
          </p:nvSpPr>
          <p:spPr>
            <a:xfrm>
              <a:off x="4443803" y="4043781"/>
              <a:ext cx="2248519" cy="190500"/>
            </a:xfrm>
            <a:custGeom>
              <a:avLst/>
              <a:gdLst>
                <a:gd name="connsiteX0" fmla="*/ 95250 w 2248519"/>
                <a:gd name="connsiteY0" fmla="*/ 190500 h 190500"/>
                <a:gd name="connsiteX1" fmla="*/ 2153269 w 2248519"/>
                <a:gd name="connsiteY1" fmla="*/ 190500 h 190500"/>
                <a:gd name="connsiteX2" fmla="*/ 2248519 w 2248519"/>
                <a:gd name="connsiteY2" fmla="*/ 95250 h 190500"/>
                <a:gd name="connsiteX3" fmla="*/ 2153269 w 2248519"/>
                <a:gd name="connsiteY3" fmla="*/ 0 h 190500"/>
                <a:gd name="connsiteX4" fmla="*/ 95250 w 2248519"/>
                <a:gd name="connsiteY4" fmla="*/ 0 h 190500"/>
                <a:gd name="connsiteX5" fmla="*/ 0 w 2248519"/>
                <a:gd name="connsiteY5" fmla="*/ 95250 h 190500"/>
                <a:gd name="connsiteX6" fmla="*/ 95250 w 2248519"/>
                <a:gd name="connsiteY6"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8519" h="190500">
                  <a:moveTo>
                    <a:pt x="95250" y="190500"/>
                  </a:moveTo>
                  <a:lnTo>
                    <a:pt x="2153269" y="190500"/>
                  </a:lnTo>
                  <a:cubicBezTo>
                    <a:pt x="2205876" y="190500"/>
                    <a:pt x="2248519" y="147856"/>
                    <a:pt x="2248519" y="95250"/>
                  </a:cubicBezTo>
                  <a:cubicBezTo>
                    <a:pt x="2248519" y="42643"/>
                    <a:pt x="2205876" y="0"/>
                    <a:pt x="2153269" y="0"/>
                  </a:cubicBezTo>
                  <a:lnTo>
                    <a:pt x="95250" y="0"/>
                  </a:lnTo>
                  <a:cubicBezTo>
                    <a:pt x="42643" y="0"/>
                    <a:pt x="0" y="42643"/>
                    <a:pt x="0" y="95250"/>
                  </a:cubicBezTo>
                  <a:cubicBezTo>
                    <a:pt x="0" y="147856"/>
                    <a:pt x="42643" y="190500"/>
                    <a:pt x="95250" y="190500"/>
                  </a:cubicBezTo>
                  <a:close/>
                </a:path>
              </a:pathLst>
            </a:custGeom>
            <a:solidFill>
              <a:schemeClr val="bg1"/>
            </a:solidFill>
            <a:ln w="9525" cap="flat">
              <a:noFill/>
              <a:prstDash val="solid"/>
              <a:miter/>
            </a:ln>
          </p:spPr>
          <p:txBody>
            <a:bodyPr rtlCol="0" anchor="ctr"/>
            <a:lstStyle/>
            <a:p>
              <a:endParaRPr lang="en-US"/>
            </a:p>
          </p:txBody>
        </p:sp>
        <p:sp>
          <p:nvSpPr>
            <p:cNvPr id="140" name="Graphic 2">
              <a:extLst>
                <a:ext uri="{FF2B5EF4-FFF2-40B4-BE49-F238E27FC236}">
                  <a16:creationId xmlns:a16="http://schemas.microsoft.com/office/drawing/2014/main" id="{6C9B59E8-9308-31AD-3E3A-F1F502A73F8F}"/>
                </a:ext>
              </a:extLst>
            </p:cNvPr>
            <p:cNvSpPr/>
            <p:nvPr/>
          </p:nvSpPr>
          <p:spPr>
            <a:xfrm>
              <a:off x="4073506" y="1331574"/>
              <a:ext cx="190253" cy="188705"/>
            </a:xfrm>
            <a:custGeom>
              <a:avLst/>
              <a:gdLst>
                <a:gd name="connsiteX0" fmla="*/ 183130 w 190253"/>
                <a:gd name="connsiteY0" fmla="*/ 57456 h 188705"/>
                <a:gd name="connsiteX1" fmla="*/ 3498 w 190253"/>
                <a:gd name="connsiteY1" fmla="*/ 68467 h 188705"/>
                <a:gd name="connsiteX2" fmla="*/ 146344 w 190253"/>
                <a:gd name="connsiteY2" fmla="*/ 174147 h 188705"/>
                <a:gd name="connsiteX3" fmla="*/ 183130 w 190253"/>
                <a:gd name="connsiteY3" fmla="*/ 57456 h 188705"/>
              </a:gdLst>
              <a:ahLst/>
              <a:cxnLst>
                <a:cxn ang="0">
                  <a:pos x="connsiteX0" y="connsiteY0"/>
                </a:cxn>
                <a:cxn ang="0">
                  <a:pos x="connsiteX1" y="connsiteY1"/>
                </a:cxn>
                <a:cxn ang="0">
                  <a:pos x="connsiteX2" y="connsiteY2"/>
                </a:cxn>
                <a:cxn ang="0">
                  <a:pos x="connsiteX3" y="connsiteY3"/>
                </a:cxn>
              </a:cxnLst>
              <a:rect l="l" t="t" r="r" b="b"/>
              <a:pathLst>
                <a:path w="190253" h="188705">
                  <a:moveTo>
                    <a:pt x="183130" y="57456"/>
                  </a:moveTo>
                  <a:cubicBezTo>
                    <a:pt x="149488" y="-24678"/>
                    <a:pt x="27120" y="-16762"/>
                    <a:pt x="3498" y="68467"/>
                  </a:cubicBezTo>
                  <a:cubicBezTo>
                    <a:pt x="-19334" y="150830"/>
                    <a:pt x="74364" y="219781"/>
                    <a:pt x="146344" y="174147"/>
                  </a:cubicBezTo>
                  <a:cubicBezTo>
                    <a:pt x="184835" y="149744"/>
                    <a:pt x="200675" y="99538"/>
                    <a:pt x="183130" y="57456"/>
                  </a:cubicBezTo>
                  <a:close/>
                </a:path>
              </a:pathLst>
            </a:custGeom>
            <a:solidFill>
              <a:schemeClr val="bg1"/>
            </a:solidFill>
            <a:ln w="9525" cap="flat">
              <a:noFill/>
              <a:prstDash val="solid"/>
              <a:miter/>
            </a:ln>
          </p:spPr>
          <p:txBody>
            <a:bodyPr rtlCol="0" anchor="ctr"/>
            <a:lstStyle/>
            <a:p>
              <a:endParaRPr lang="en-US"/>
            </a:p>
          </p:txBody>
        </p:sp>
        <p:sp>
          <p:nvSpPr>
            <p:cNvPr id="141" name="Graphic 2">
              <a:extLst>
                <a:ext uri="{FF2B5EF4-FFF2-40B4-BE49-F238E27FC236}">
                  <a16:creationId xmlns:a16="http://schemas.microsoft.com/office/drawing/2014/main" id="{898DF92D-46CF-2B62-6D3B-2D9480284364}"/>
                </a:ext>
              </a:extLst>
            </p:cNvPr>
            <p:cNvSpPr/>
            <p:nvPr/>
          </p:nvSpPr>
          <p:spPr>
            <a:xfrm>
              <a:off x="4422630" y="1330428"/>
              <a:ext cx="190108" cy="190040"/>
            </a:xfrm>
            <a:custGeom>
              <a:avLst/>
              <a:gdLst>
                <a:gd name="connsiteX0" fmla="*/ 183002 w 190108"/>
                <a:gd name="connsiteY0" fmla="*/ 58603 h 190040"/>
                <a:gd name="connsiteX1" fmla="*/ 58606 w 190108"/>
                <a:gd name="connsiteY1" fmla="*/ 7072 h 190040"/>
                <a:gd name="connsiteX2" fmla="*/ 7076 w 190108"/>
                <a:gd name="connsiteY2" fmla="*/ 131469 h 190040"/>
                <a:gd name="connsiteX3" fmla="*/ 131472 w 190108"/>
                <a:gd name="connsiteY3" fmla="*/ 182999 h 190040"/>
                <a:gd name="connsiteX4" fmla="*/ 183002 w 190108"/>
                <a:gd name="connsiteY4" fmla="*/ 58603 h 19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08" h="190040">
                  <a:moveTo>
                    <a:pt x="183002" y="58603"/>
                  </a:moveTo>
                  <a:cubicBezTo>
                    <a:pt x="163324" y="10568"/>
                    <a:pt x="106450" y="-12749"/>
                    <a:pt x="58606" y="7072"/>
                  </a:cubicBezTo>
                  <a:cubicBezTo>
                    <a:pt x="10667" y="26923"/>
                    <a:pt x="-12784" y="83530"/>
                    <a:pt x="7076" y="131469"/>
                  </a:cubicBezTo>
                  <a:cubicBezTo>
                    <a:pt x="26935" y="179418"/>
                    <a:pt x="83580" y="202773"/>
                    <a:pt x="131472" y="182999"/>
                  </a:cubicBezTo>
                  <a:cubicBezTo>
                    <a:pt x="179345" y="163225"/>
                    <a:pt x="202957" y="106456"/>
                    <a:pt x="183002" y="58603"/>
                  </a:cubicBezTo>
                  <a:close/>
                </a:path>
              </a:pathLst>
            </a:custGeom>
            <a:solidFill>
              <a:schemeClr val="bg1"/>
            </a:solidFill>
            <a:ln w="9525" cap="flat">
              <a:noFill/>
              <a:prstDash val="solid"/>
              <a:miter/>
            </a:ln>
          </p:spPr>
          <p:txBody>
            <a:bodyPr rtlCol="0" anchor="ctr"/>
            <a:lstStyle/>
            <a:p>
              <a:endParaRPr lang="en-US"/>
            </a:p>
          </p:txBody>
        </p:sp>
        <p:sp>
          <p:nvSpPr>
            <p:cNvPr id="142" name="Graphic 2">
              <a:extLst>
                <a:ext uri="{FF2B5EF4-FFF2-40B4-BE49-F238E27FC236}">
                  <a16:creationId xmlns:a16="http://schemas.microsoft.com/office/drawing/2014/main" id="{A7C7AFA1-F3BD-F8B8-DABB-519F281C62CB}"/>
                </a:ext>
              </a:extLst>
            </p:cNvPr>
            <p:cNvSpPr/>
            <p:nvPr/>
          </p:nvSpPr>
          <p:spPr>
            <a:xfrm>
              <a:off x="4772264" y="1330428"/>
              <a:ext cx="190108" cy="190040"/>
            </a:xfrm>
            <a:custGeom>
              <a:avLst/>
              <a:gdLst>
                <a:gd name="connsiteX0" fmla="*/ 183002 w 190108"/>
                <a:gd name="connsiteY0" fmla="*/ 58603 h 190040"/>
                <a:gd name="connsiteX1" fmla="*/ 58606 w 190108"/>
                <a:gd name="connsiteY1" fmla="*/ 7072 h 190040"/>
                <a:gd name="connsiteX2" fmla="*/ 7076 w 190108"/>
                <a:gd name="connsiteY2" fmla="*/ 131469 h 190040"/>
                <a:gd name="connsiteX3" fmla="*/ 131472 w 190108"/>
                <a:gd name="connsiteY3" fmla="*/ 182999 h 190040"/>
                <a:gd name="connsiteX4" fmla="*/ 183002 w 190108"/>
                <a:gd name="connsiteY4" fmla="*/ 58603 h 19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08" h="190040">
                  <a:moveTo>
                    <a:pt x="183002" y="58603"/>
                  </a:moveTo>
                  <a:cubicBezTo>
                    <a:pt x="163324" y="10568"/>
                    <a:pt x="106450" y="-12749"/>
                    <a:pt x="58606" y="7072"/>
                  </a:cubicBezTo>
                  <a:cubicBezTo>
                    <a:pt x="10666" y="26923"/>
                    <a:pt x="-12784" y="83530"/>
                    <a:pt x="7076" y="131469"/>
                  </a:cubicBezTo>
                  <a:cubicBezTo>
                    <a:pt x="26935" y="179418"/>
                    <a:pt x="83580" y="202773"/>
                    <a:pt x="131472" y="182999"/>
                  </a:cubicBezTo>
                  <a:cubicBezTo>
                    <a:pt x="179345" y="163225"/>
                    <a:pt x="202957" y="106456"/>
                    <a:pt x="183002" y="58603"/>
                  </a:cubicBezTo>
                  <a:close/>
                </a:path>
              </a:pathLst>
            </a:custGeom>
            <a:solidFill>
              <a:schemeClr val="bg1"/>
            </a:solidFill>
            <a:ln w="9525" cap="flat">
              <a:noFill/>
              <a:prstDash val="solid"/>
              <a:miter/>
            </a:ln>
          </p:spPr>
          <p:txBody>
            <a:bodyPr rtlCol="0" anchor="ctr"/>
            <a:lstStyle/>
            <a:p>
              <a:endParaRPr lang="en-US"/>
            </a:p>
          </p:txBody>
        </p:sp>
        <p:sp>
          <p:nvSpPr>
            <p:cNvPr id="143" name="Graphic 2">
              <a:extLst>
                <a:ext uri="{FF2B5EF4-FFF2-40B4-BE49-F238E27FC236}">
                  <a16:creationId xmlns:a16="http://schemas.microsoft.com/office/drawing/2014/main" id="{3883130A-A36B-FA8C-5CBA-46F15AFFD98B}"/>
                </a:ext>
              </a:extLst>
            </p:cNvPr>
            <p:cNvSpPr/>
            <p:nvPr/>
          </p:nvSpPr>
          <p:spPr>
            <a:xfrm>
              <a:off x="5760727" y="4733793"/>
              <a:ext cx="190012" cy="189996"/>
            </a:xfrm>
            <a:custGeom>
              <a:avLst/>
              <a:gdLst>
                <a:gd name="connsiteX0" fmla="*/ 182977 w 190012"/>
                <a:gd name="connsiteY0" fmla="*/ 58519 h 189996"/>
                <a:gd name="connsiteX1" fmla="*/ 58581 w 190012"/>
                <a:gd name="connsiteY1" fmla="*/ 7084 h 189996"/>
                <a:gd name="connsiteX2" fmla="*/ 7050 w 190012"/>
                <a:gd name="connsiteY2" fmla="*/ 131386 h 189996"/>
                <a:gd name="connsiteX3" fmla="*/ 131447 w 190012"/>
                <a:gd name="connsiteY3" fmla="*/ 182916 h 189996"/>
                <a:gd name="connsiteX4" fmla="*/ 182977 w 190012"/>
                <a:gd name="connsiteY4" fmla="*/ 58519 h 189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12" h="189996">
                  <a:moveTo>
                    <a:pt x="182977" y="58519"/>
                  </a:moveTo>
                  <a:cubicBezTo>
                    <a:pt x="163013" y="10589"/>
                    <a:pt x="106577" y="-12766"/>
                    <a:pt x="58581" y="7084"/>
                  </a:cubicBezTo>
                  <a:cubicBezTo>
                    <a:pt x="10622" y="26916"/>
                    <a:pt x="-12743" y="83446"/>
                    <a:pt x="7050" y="131386"/>
                  </a:cubicBezTo>
                  <a:cubicBezTo>
                    <a:pt x="26853" y="179334"/>
                    <a:pt x="83555" y="202785"/>
                    <a:pt x="131447" y="182916"/>
                  </a:cubicBezTo>
                  <a:cubicBezTo>
                    <a:pt x="179529" y="162961"/>
                    <a:pt x="202694" y="106602"/>
                    <a:pt x="182977" y="58519"/>
                  </a:cubicBezTo>
                  <a:close/>
                </a:path>
              </a:pathLst>
            </a:custGeom>
            <a:solidFill>
              <a:schemeClr val="bg1"/>
            </a:solidFill>
            <a:ln w="9525" cap="flat">
              <a:noFill/>
              <a:prstDash val="solid"/>
              <a:miter/>
            </a:ln>
          </p:spPr>
          <p:txBody>
            <a:bodyPr rtlCol="0" anchor="ctr"/>
            <a:lstStyle/>
            <a:p>
              <a:endParaRPr lang="en-US"/>
            </a:p>
          </p:txBody>
        </p:sp>
      </p:grpSp>
      <p:grpSp>
        <p:nvGrpSpPr>
          <p:cNvPr id="144" name="Graphic 16">
            <a:extLst>
              <a:ext uri="{FF2B5EF4-FFF2-40B4-BE49-F238E27FC236}">
                <a16:creationId xmlns:a16="http://schemas.microsoft.com/office/drawing/2014/main" id="{767CCFD7-0A92-5E0C-8772-E76969C9B9FF}"/>
              </a:ext>
            </a:extLst>
          </p:cNvPr>
          <p:cNvGrpSpPr/>
          <p:nvPr/>
        </p:nvGrpSpPr>
        <p:grpSpPr>
          <a:xfrm>
            <a:off x="5675342" y="5088197"/>
            <a:ext cx="527586" cy="527585"/>
            <a:chOff x="3657599" y="990600"/>
            <a:chExt cx="4876809" cy="4876800"/>
          </a:xfrm>
          <a:solidFill>
            <a:schemeClr val="bg1"/>
          </a:solidFill>
        </p:grpSpPr>
        <p:sp>
          <p:nvSpPr>
            <p:cNvPr id="145" name="Graphic 16">
              <a:extLst>
                <a:ext uri="{FF2B5EF4-FFF2-40B4-BE49-F238E27FC236}">
                  <a16:creationId xmlns:a16="http://schemas.microsoft.com/office/drawing/2014/main" id="{9235D1E9-9FF9-743B-47B1-5B4C5B266471}"/>
                </a:ext>
              </a:extLst>
            </p:cNvPr>
            <p:cNvSpPr/>
            <p:nvPr/>
          </p:nvSpPr>
          <p:spPr>
            <a:xfrm>
              <a:off x="3657599" y="990600"/>
              <a:ext cx="4876809" cy="4876800"/>
            </a:xfrm>
            <a:custGeom>
              <a:avLst/>
              <a:gdLst>
                <a:gd name="connsiteX0" fmla="*/ 4696892 w 4876809"/>
                <a:gd name="connsiteY0" fmla="*/ 4076700 h 4876800"/>
                <a:gd name="connsiteX1" fmla="*/ 4686300 w 4876809"/>
                <a:gd name="connsiteY1" fmla="*/ 4076700 h 4876800"/>
                <a:gd name="connsiteX2" fmla="*/ 4686300 w 4876809"/>
                <a:gd name="connsiteY2" fmla="*/ 2180568 h 4876800"/>
                <a:gd name="connsiteX3" fmla="*/ 4848492 w 4876809"/>
                <a:gd name="connsiteY3" fmla="*/ 2018376 h 4876800"/>
                <a:gd name="connsiteX4" fmla="*/ 4848492 w 4876809"/>
                <a:gd name="connsiteY4" fmla="*/ 1883664 h 4876800"/>
                <a:gd name="connsiteX5" fmla="*/ 4444375 w 4876809"/>
                <a:gd name="connsiteY5" fmla="*/ 1479547 h 4876800"/>
                <a:gd name="connsiteX6" fmla="*/ 4309663 w 4876809"/>
                <a:gd name="connsiteY6" fmla="*/ 1479547 h 4876800"/>
                <a:gd name="connsiteX7" fmla="*/ 4229100 w 4876809"/>
                <a:gd name="connsiteY7" fmla="*/ 1560119 h 4876800"/>
                <a:gd name="connsiteX8" fmla="*/ 4229100 w 4876809"/>
                <a:gd name="connsiteY8" fmla="*/ 95250 h 4876800"/>
                <a:gd name="connsiteX9" fmla="*/ 4133850 w 4876809"/>
                <a:gd name="connsiteY9" fmla="*/ 0 h 4876800"/>
                <a:gd name="connsiteX10" fmla="*/ 2867025 w 4876809"/>
                <a:gd name="connsiteY10" fmla="*/ 0 h 4876800"/>
                <a:gd name="connsiteX11" fmla="*/ 2771775 w 4876809"/>
                <a:gd name="connsiteY11" fmla="*/ 95250 h 4876800"/>
                <a:gd name="connsiteX12" fmla="*/ 2867025 w 4876809"/>
                <a:gd name="connsiteY12" fmla="*/ 190500 h 4876800"/>
                <a:gd name="connsiteX13" fmla="*/ 4038600 w 4876809"/>
                <a:gd name="connsiteY13" fmla="*/ 190500 h 4876800"/>
                <a:gd name="connsiteX14" fmla="*/ 4038600 w 4876809"/>
                <a:gd name="connsiteY14" fmla="*/ 1750619 h 4876800"/>
                <a:gd name="connsiteX15" fmla="*/ 3350790 w 4876809"/>
                <a:gd name="connsiteY15" fmla="*/ 2438429 h 4876800"/>
                <a:gd name="connsiteX16" fmla="*/ 1208675 w 4876809"/>
                <a:gd name="connsiteY16" fmla="*/ 2438429 h 4876800"/>
                <a:gd name="connsiteX17" fmla="*/ 1113425 w 4876809"/>
                <a:gd name="connsiteY17" fmla="*/ 2533679 h 4876800"/>
                <a:gd name="connsiteX18" fmla="*/ 1208675 w 4876809"/>
                <a:gd name="connsiteY18" fmla="*/ 2628929 h 4876800"/>
                <a:gd name="connsiteX19" fmla="*/ 3160290 w 4876809"/>
                <a:gd name="connsiteY19" fmla="*/ 2628929 h 4876800"/>
                <a:gd name="connsiteX20" fmla="*/ 2741238 w 4876809"/>
                <a:gd name="connsiteY20" fmla="*/ 3047981 h 4876800"/>
                <a:gd name="connsiteX21" fmla="*/ 1208675 w 4876809"/>
                <a:gd name="connsiteY21" fmla="*/ 3047981 h 4876800"/>
                <a:gd name="connsiteX22" fmla="*/ 1113425 w 4876809"/>
                <a:gd name="connsiteY22" fmla="*/ 3143231 h 4876800"/>
                <a:gd name="connsiteX23" fmla="*/ 1208675 w 4876809"/>
                <a:gd name="connsiteY23" fmla="*/ 3238481 h 4876800"/>
                <a:gd name="connsiteX24" fmla="*/ 2550738 w 4876809"/>
                <a:gd name="connsiteY24" fmla="*/ 3238481 h 4876800"/>
                <a:gd name="connsiteX25" fmla="*/ 2405901 w 4876809"/>
                <a:gd name="connsiteY25" fmla="*/ 3383318 h 4876800"/>
                <a:gd name="connsiteX26" fmla="*/ 2405872 w 4876809"/>
                <a:gd name="connsiteY26" fmla="*/ 3383385 h 4876800"/>
                <a:gd name="connsiteX27" fmla="*/ 2386060 w 4876809"/>
                <a:gd name="connsiteY27" fmla="*/ 3412331 h 4876800"/>
                <a:gd name="connsiteX28" fmla="*/ 2093919 w 4876809"/>
                <a:gd name="connsiteY28" fmla="*/ 4076700 h 4876800"/>
                <a:gd name="connsiteX29" fmla="*/ 838200 w 4876809"/>
                <a:gd name="connsiteY29" fmla="*/ 4076700 h 4876800"/>
                <a:gd name="connsiteX30" fmla="*/ 838200 w 4876809"/>
                <a:gd name="connsiteY30" fmla="*/ 190500 h 4876800"/>
                <a:gd name="connsiteX31" fmla="*/ 2009775 w 4876809"/>
                <a:gd name="connsiteY31" fmla="*/ 190500 h 4876800"/>
                <a:gd name="connsiteX32" fmla="*/ 2105025 w 4876809"/>
                <a:gd name="connsiteY32" fmla="*/ 95250 h 4876800"/>
                <a:gd name="connsiteX33" fmla="*/ 2009775 w 4876809"/>
                <a:gd name="connsiteY33" fmla="*/ 0 h 4876800"/>
                <a:gd name="connsiteX34" fmla="*/ 742950 w 4876809"/>
                <a:gd name="connsiteY34" fmla="*/ 0 h 4876800"/>
                <a:gd name="connsiteX35" fmla="*/ 647700 w 4876809"/>
                <a:gd name="connsiteY35" fmla="*/ 95250 h 4876800"/>
                <a:gd name="connsiteX36" fmla="*/ 647700 w 4876809"/>
                <a:gd name="connsiteY36" fmla="*/ 1562586 h 4876800"/>
                <a:gd name="connsiteX37" fmla="*/ 190500 w 4876809"/>
                <a:gd name="connsiteY37" fmla="*/ 2038350 h 4876800"/>
                <a:gd name="connsiteX38" fmla="*/ 190500 w 4876809"/>
                <a:gd name="connsiteY38" fmla="*/ 3246435 h 4876800"/>
                <a:gd name="connsiteX39" fmla="*/ 190500 w 4876809"/>
                <a:gd name="connsiteY39" fmla="*/ 4076700 h 4876800"/>
                <a:gd name="connsiteX40" fmla="*/ 179918 w 4876809"/>
                <a:gd name="connsiteY40" fmla="*/ 4076700 h 4876800"/>
                <a:gd name="connsiteX41" fmla="*/ 0 w 4876809"/>
                <a:gd name="connsiteY41" fmla="*/ 4256628 h 4876800"/>
                <a:gd name="connsiteX42" fmla="*/ 620182 w 4876809"/>
                <a:gd name="connsiteY42" fmla="*/ 4876800 h 4876800"/>
                <a:gd name="connsiteX43" fmla="*/ 4256628 w 4876809"/>
                <a:gd name="connsiteY43" fmla="*/ 4876800 h 4876800"/>
                <a:gd name="connsiteX44" fmla="*/ 4876810 w 4876809"/>
                <a:gd name="connsiteY44" fmla="*/ 4256618 h 4876800"/>
                <a:gd name="connsiteX45" fmla="*/ 4696892 w 4876809"/>
                <a:gd name="connsiteY45" fmla="*/ 4076700 h 4876800"/>
                <a:gd name="connsiteX46" fmla="*/ 4377023 w 4876809"/>
                <a:gd name="connsiteY46" fmla="*/ 1681610 h 4876800"/>
                <a:gd name="connsiteX47" fmla="*/ 4646438 w 4876809"/>
                <a:gd name="connsiteY47" fmla="*/ 1951025 h 4876800"/>
                <a:gd name="connsiteX48" fmla="*/ 2877379 w 4876809"/>
                <a:gd name="connsiteY48" fmla="*/ 3720075 h 4876800"/>
                <a:gd name="connsiteX49" fmla="*/ 2607964 w 4876809"/>
                <a:gd name="connsiteY49" fmla="*/ 3450660 h 4876800"/>
                <a:gd name="connsiteX50" fmla="*/ 4495800 w 4876809"/>
                <a:gd name="connsiteY50" fmla="*/ 2371068 h 4876800"/>
                <a:gd name="connsiteX51" fmla="*/ 4495800 w 4876809"/>
                <a:gd name="connsiteY51" fmla="*/ 4076700 h 4876800"/>
                <a:gd name="connsiteX52" fmla="*/ 4229100 w 4876809"/>
                <a:gd name="connsiteY52" fmla="*/ 4076700 h 4876800"/>
                <a:gd name="connsiteX53" fmla="*/ 4229100 w 4876809"/>
                <a:gd name="connsiteY53" fmla="*/ 2637768 h 4876800"/>
                <a:gd name="connsiteX54" fmla="*/ 4038600 w 4876809"/>
                <a:gd name="connsiteY54" fmla="*/ 2828268 h 4876800"/>
                <a:gd name="connsiteX55" fmla="*/ 4038600 w 4876809"/>
                <a:gd name="connsiteY55" fmla="*/ 4076700 h 4876800"/>
                <a:gd name="connsiteX56" fmla="*/ 2609336 w 4876809"/>
                <a:gd name="connsiteY56" fmla="*/ 4076700 h 4876800"/>
                <a:gd name="connsiteX57" fmla="*/ 2915727 w 4876809"/>
                <a:gd name="connsiteY57" fmla="*/ 3941931 h 4876800"/>
                <a:gd name="connsiteX58" fmla="*/ 2944730 w 4876809"/>
                <a:gd name="connsiteY58" fmla="*/ 3922138 h 4876800"/>
                <a:gd name="connsiteX59" fmla="*/ 2504389 w 4876809"/>
                <a:gd name="connsiteY59" fmla="*/ 3616500 h 4876800"/>
                <a:gd name="connsiteX60" fmla="*/ 2711549 w 4876809"/>
                <a:gd name="connsiteY60" fmla="*/ 3823659 h 4876800"/>
                <a:gd name="connsiteX61" fmla="*/ 2341817 w 4876809"/>
                <a:gd name="connsiteY61" fmla="*/ 3986241 h 4876800"/>
                <a:gd name="connsiteX62" fmla="*/ 381000 w 4876809"/>
                <a:gd name="connsiteY62" fmla="*/ 3246444 h 4876800"/>
                <a:gd name="connsiteX63" fmla="*/ 381000 w 4876809"/>
                <a:gd name="connsiteY63" fmla="*/ 2038350 h 4876800"/>
                <a:gd name="connsiteX64" fmla="*/ 647700 w 4876809"/>
                <a:gd name="connsiteY64" fmla="*/ 1753305 h 4876800"/>
                <a:gd name="connsiteX65" fmla="*/ 647700 w 4876809"/>
                <a:gd name="connsiteY65" fmla="*/ 4076700 h 4876800"/>
                <a:gd name="connsiteX66" fmla="*/ 381000 w 4876809"/>
                <a:gd name="connsiteY66" fmla="*/ 4076700 h 4876800"/>
                <a:gd name="connsiteX67" fmla="*/ 4256628 w 4876809"/>
                <a:gd name="connsiteY67" fmla="*/ 4686300 h 4876800"/>
                <a:gd name="connsiteX68" fmla="*/ 620182 w 4876809"/>
                <a:gd name="connsiteY68" fmla="*/ 4686300 h 4876800"/>
                <a:gd name="connsiteX69" fmla="*/ 190633 w 4876809"/>
                <a:gd name="connsiteY69" fmla="*/ 4267200 h 4876800"/>
                <a:gd name="connsiteX70" fmla="*/ 4686186 w 4876809"/>
                <a:gd name="connsiteY70" fmla="*/ 4267200 h 4876800"/>
                <a:gd name="connsiteX71" fmla="*/ 4256628 w 4876809"/>
                <a:gd name="connsiteY71" fmla="*/ 46863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876809" h="4876800">
                  <a:moveTo>
                    <a:pt x="4696892" y="4076700"/>
                  </a:moveTo>
                  <a:lnTo>
                    <a:pt x="4686300" y="4076700"/>
                  </a:lnTo>
                  <a:lnTo>
                    <a:pt x="4686300" y="2180568"/>
                  </a:lnTo>
                  <a:lnTo>
                    <a:pt x="4848492" y="2018376"/>
                  </a:lnTo>
                  <a:cubicBezTo>
                    <a:pt x="4885687" y="1981181"/>
                    <a:pt x="4885687" y="1920869"/>
                    <a:pt x="4848492" y="1883664"/>
                  </a:cubicBezTo>
                  <a:lnTo>
                    <a:pt x="4444375" y="1479547"/>
                  </a:lnTo>
                  <a:cubicBezTo>
                    <a:pt x="4407180" y="1442352"/>
                    <a:pt x="4346867" y="1442352"/>
                    <a:pt x="4309663" y="1479547"/>
                  </a:cubicBezTo>
                  <a:lnTo>
                    <a:pt x="4229100" y="1560119"/>
                  </a:lnTo>
                  <a:lnTo>
                    <a:pt x="4229100" y="95250"/>
                  </a:lnTo>
                  <a:cubicBezTo>
                    <a:pt x="4229100" y="42643"/>
                    <a:pt x="4186457" y="0"/>
                    <a:pt x="4133850" y="0"/>
                  </a:cubicBezTo>
                  <a:lnTo>
                    <a:pt x="2867025" y="0"/>
                  </a:lnTo>
                  <a:cubicBezTo>
                    <a:pt x="2814418" y="0"/>
                    <a:pt x="2771775" y="42643"/>
                    <a:pt x="2771775" y="95250"/>
                  </a:cubicBezTo>
                  <a:cubicBezTo>
                    <a:pt x="2771775" y="147857"/>
                    <a:pt x="2814418" y="190500"/>
                    <a:pt x="2867025" y="190500"/>
                  </a:cubicBezTo>
                  <a:lnTo>
                    <a:pt x="4038600" y="190500"/>
                  </a:lnTo>
                  <a:lnTo>
                    <a:pt x="4038600" y="1750619"/>
                  </a:lnTo>
                  <a:lnTo>
                    <a:pt x="3350790" y="2438429"/>
                  </a:lnTo>
                  <a:lnTo>
                    <a:pt x="1208675" y="2438429"/>
                  </a:lnTo>
                  <a:cubicBezTo>
                    <a:pt x="1156068" y="2438429"/>
                    <a:pt x="1113425" y="2481072"/>
                    <a:pt x="1113425" y="2533679"/>
                  </a:cubicBezTo>
                  <a:cubicBezTo>
                    <a:pt x="1113425" y="2586285"/>
                    <a:pt x="1156068" y="2628929"/>
                    <a:pt x="1208675" y="2628929"/>
                  </a:cubicBezTo>
                  <a:lnTo>
                    <a:pt x="3160290" y="2628929"/>
                  </a:lnTo>
                  <a:lnTo>
                    <a:pt x="2741238" y="3047981"/>
                  </a:lnTo>
                  <a:lnTo>
                    <a:pt x="1208675" y="3047981"/>
                  </a:lnTo>
                  <a:cubicBezTo>
                    <a:pt x="1156068" y="3047981"/>
                    <a:pt x="1113425" y="3090625"/>
                    <a:pt x="1113425" y="3143231"/>
                  </a:cubicBezTo>
                  <a:cubicBezTo>
                    <a:pt x="1113425" y="3195838"/>
                    <a:pt x="1156068" y="3238481"/>
                    <a:pt x="1208675" y="3238481"/>
                  </a:cubicBezTo>
                  <a:lnTo>
                    <a:pt x="2550738" y="3238481"/>
                  </a:lnTo>
                  <a:lnTo>
                    <a:pt x="2405901" y="3383318"/>
                  </a:lnTo>
                  <a:cubicBezTo>
                    <a:pt x="2405901" y="3383318"/>
                    <a:pt x="2405882" y="3383375"/>
                    <a:pt x="2405872" y="3383385"/>
                  </a:cubicBezTo>
                  <a:cubicBezTo>
                    <a:pt x="2397643" y="3391615"/>
                    <a:pt x="2390870" y="3401378"/>
                    <a:pt x="2386060" y="3412331"/>
                  </a:cubicBezTo>
                  <a:lnTo>
                    <a:pt x="2093919" y="4076700"/>
                  </a:lnTo>
                  <a:lnTo>
                    <a:pt x="838200" y="4076700"/>
                  </a:lnTo>
                  <a:lnTo>
                    <a:pt x="838200" y="190500"/>
                  </a:lnTo>
                  <a:lnTo>
                    <a:pt x="2009775" y="190500"/>
                  </a:lnTo>
                  <a:cubicBezTo>
                    <a:pt x="2062382" y="190500"/>
                    <a:pt x="2105025" y="147857"/>
                    <a:pt x="2105025" y="95250"/>
                  </a:cubicBezTo>
                  <a:cubicBezTo>
                    <a:pt x="2105025" y="42643"/>
                    <a:pt x="2062382" y="0"/>
                    <a:pt x="2009775" y="0"/>
                  </a:cubicBezTo>
                  <a:lnTo>
                    <a:pt x="742950" y="0"/>
                  </a:lnTo>
                  <a:cubicBezTo>
                    <a:pt x="690343" y="0"/>
                    <a:pt x="647700" y="42643"/>
                    <a:pt x="647700" y="95250"/>
                  </a:cubicBezTo>
                  <a:lnTo>
                    <a:pt x="647700" y="1562586"/>
                  </a:lnTo>
                  <a:cubicBezTo>
                    <a:pt x="393897" y="1572635"/>
                    <a:pt x="190500" y="1782137"/>
                    <a:pt x="190500" y="2038350"/>
                  </a:cubicBezTo>
                  <a:lnTo>
                    <a:pt x="190500" y="3246435"/>
                  </a:lnTo>
                  <a:lnTo>
                    <a:pt x="190500" y="4076700"/>
                  </a:lnTo>
                  <a:lnTo>
                    <a:pt x="179918" y="4076700"/>
                  </a:lnTo>
                  <a:cubicBezTo>
                    <a:pt x="80715" y="4076700"/>
                    <a:pt x="0" y="4157415"/>
                    <a:pt x="0" y="4256628"/>
                  </a:cubicBezTo>
                  <a:cubicBezTo>
                    <a:pt x="0" y="4598594"/>
                    <a:pt x="278206" y="4876800"/>
                    <a:pt x="620182" y="4876800"/>
                  </a:cubicBezTo>
                  <a:lnTo>
                    <a:pt x="4256628" y="4876800"/>
                  </a:lnTo>
                  <a:cubicBezTo>
                    <a:pt x="4598594" y="4876800"/>
                    <a:pt x="4876810" y="4598584"/>
                    <a:pt x="4876810" y="4256618"/>
                  </a:cubicBezTo>
                  <a:cubicBezTo>
                    <a:pt x="4876810" y="4157415"/>
                    <a:pt x="4796095" y="4076700"/>
                    <a:pt x="4696892" y="4076700"/>
                  </a:cubicBezTo>
                  <a:close/>
                  <a:moveTo>
                    <a:pt x="4377023" y="1681610"/>
                  </a:moveTo>
                  <a:lnTo>
                    <a:pt x="4646438" y="1951025"/>
                  </a:lnTo>
                  <a:lnTo>
                    <a:pt x="2877379" y="3720075"/>
                  </a:lnTo>
                  <a:lnTo>
                    <a:pt x="2607964" y="3450660"/>
                  </a:lnTo>
                  <a:close/>
                  <a:moveTo>
                    <a:pt x="4495800" y="2371068"/>
                  </a:moveTo>
                  <a:lnTo>
                    <a:pt x="4495800" y="4076700"/>
                  </a:lnTo>
                  <a:lnTo>
                    <a:pt x="4229100" y="4076700"/>
                  </a:lnTo>
                  <a:lnTo>
                    <a:pt x="4229100" y="2637768"/>
                  </a:lnTo>
                  <a:close/>
                  <a:moveTo>
                    <a:pt x="4038600" y="2828268"/>
                  </a:moveTo>
                  <a:lnTo>
                    <a:pt x="4038600" y="4076700"/>
                  </a:lnTo>
                  <a:lnTo>
                    <a:pt x="2609336" y="4076700"/>
                  </a:lnTo>
                  <a:lnTo>
                    <a:pt x="2915727" y="3941931"/>
                  </a:lnTo>
                  <a:cubicBezTo>
                    <a:pt x="2926242" y="3937311"/>
                    <a:pt x="2936119" y="3930739"/>
                    <a:pt x="2944730" y="3922138"/>
                  </a:cubicBezTo>
                  <a:close/>
                  <a:moveTo>
                    <a:pt x="2504389" y="3616500"/>
                  </a:moveTo>
                  <a:lnTo>
                    <a:pt x="2711549" y="3823659"/>
                  </a:lnTo>
                  <a:lnTo>
                    <a:pt x="2341817" y="3986241"/>
                  </a:lnTo>
                  <a:close/>
                  <a:moveTo>
                    <a:pt x="381000" y="3246444"/>
                  </a:moveTo>
                  <a:lnTo>
                    <a:pt x="381000" y="2038350"/>
                  </a:lnTo>
                  <a:cubicBezTo>
                    <a:pt x="381000" y="1887198"/>
                    <a:pt x="498996" y="1763154"/>
                    <a:pt x="647700" y="1753305"/>
                  </a:cubicBezTo>
                  <a:lnTo>
                    <a:pt x="647700" y="4076700"/>
                  </a:lnTo>
                  <a:lnTo>
                    <a:pt x="381000" y="4076700"/>
                  </a:lnTo>
                  <a:close/>
                  <a:moveTo>
                    <a:pt x="4256628" y="4686300"/>
                  </a:moveTo>
                  <a:lnTo>
                    <a:pt x="620182" y="4686300"/>
                  </a:lnTo>
                  <a:cubicBezTo>
                    <a:pt x="386801" y="4686300"/>
                    <a:pt x="196282" y="4499248"/>
                    <a:pt x="190633" y="4267200"/>
                  </a:cubicBezTo>
                  <a:lnTo>
                    <a:pt x="4686186" y="4267200"/>
                  </a:lnTo>
                  <a:cubicBezTo>
                    <a:pt x="4680538" y="4499258"/>
                    <a:pt x="4490019" y="4686300"/>
                    <a:pt x="4256628" y="4686300"/>
                  </a:cubicBezTo>
                  <a:close/>
                </a:path>
              </a:pathLst>
            </a:custGeom>
            <a:grpFill/>
            <a:ln w="9525" cap="flat">
              <a:noFill/>
              <a:prstDash val="solid"/>
              <a:miter/>
            </a:ln>
          </p:spPr>
          <p:txBody>
            <a:bodyPr rtlCol="0" anchor="ctr"/>
            <a:lstStyle/>
            <a:p>
              <a:endParaRPr lang="en-US"/>
            </a:p>
          </p:txBody>
        </p:sp>
        <p:sp>
          <p:nvSpPr>
            <p:cNvPr id="146" name="Graphic 16">
              <a:extLst>
                <a:ext uri="{FF2B5EF4-FFF2-40B4-BE49-F238E27FC236}">
                  <a16:creationId xmlns:a16="http://schemas.microsoft.com/office/drawing/2014/main" id="{A70C01C1-28BC-4BAE-31DB-8B3F8979FC0E}"/>
                </a:ext>
              </a:extLst>
            </p:cNvPr>
            <p:cNvSpPr/>
            <p:nvPr/>
          </p:nvSpPr>
          <p:spPr>
            <a:xfrm>
              <a:off x="4771024" y="2819466"/>
              <a:ext cx="984665" cy="190500"/>
            </a:xfrm>
            <a:custGeom>
              <a:avLst/>
              <a:gdLst>
                <a:gd name="connsiteX0" fmla="*/ 95250 w 984665"/>
                <a:gd name="connsiteY0" fmla="*/ 0 h 190500"/>
                <a:gd name="connsiteX1" fmla="*/ 0 w 984665"/>
                <a:gd name="connsiteY1" fmla="*/ 95250 h 190500"/>
                <a:gd name="connsiteX2" fmla="*/ 95250 w 984665"/>
                <a:gd name="connsiteY2" fmla="*/ 190500 h 190500"/>
                <a:gd name="connsiteX3" fmla="*/ 889416 w 984665"/>
                <a:gd name="connsiteY3" fmla="*/ 190500 h 190500"/>
                <a:gd name="connsiteX4" fmla="*/ 984666 w 984665"/>
                <a:gd name="connsiteY4" fmla="*/ 95250 h 190500"/>
                <a:gd name="connsiteX5" fmla="*/ 889416 w 984665"/>
                <a:gd name="connsiteY5"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4665" h="190500">
                  <a:moveTo>
                    <a:pt x="95250" y="0"/>
                  </a:moveTo>
                  <a:cubicBezTo>
                    <a:pt x="42643" y="0"/>
                    <a:pt x="0" y="42643"/>
                    <a:pt x="0" y="95250"/>
                  </a:cubicBezTo>
                  <a:cubicBezTo>
                    <a:pt x="0" y="147857"/>
                    <a:pt x="42643" y="190500"/>
                    <a:pt x="95250" y="190500"/>
                  </a:cubicBezTo>
                  <a:lnTo>
                    <a:pt x="889416" y="190500"/>
                  </a:lnTo>
                  <a:cubicBezTo>
                    <a:pt x="942023" y="190500"/>
                    <a:pt x="984666" y="147857"/>
                    <a:pt x="984666" y="95250"/>
                  </a:cubicBezTo>
                  <a:cubicBezTo>
                    <a:pt x="984666" y="42643"/>
                    <a:pt x="942023" y="0"/>
                    <a:pt x="889416" y="0"/>
                  </a:cubicBezTo>
                  <a:close/>
                </a:path>
              </a:pathLst>
            </a:custGeom>
            <a:grpFill/>
            <a:ln w="9525" cap="flat">
              <a:noFill/>
              <a:prstDash val="solid"/>
              <a:miter/>
            </a:ln>
          </p:spPr>
          <p:txBody>
            <a:bodyPr rtlCol="0" anchor="ctr"/>
            <a:lstStyle/>
            <a:p>
              <a:endParaRPr lang="en-US"/>
            </a:p>
          </p:txBody>
        </p:sp>
        <p:sp>
          <p:nvSpPr>
            <p:cNvPr id="147" name="Graphic 16">
              <a:extLst>
                <a:ext uri="{FF2B5EF4-FFF2-40B4-BE49-F238E27FC236}">
                  <a16:creationId xmlns:a16="http://schemas.microsoft.com/office/drawing/2014/main" id="{C89AC007-64F3-4AE7-F23D-ECF720E8558E}"/>
                </a:ext>
              </a:extLst>
            </p:cNvPr>
            <p:cNvSpPr/>
            <p:nvPr/>
          </p:nvSpPr>
          <p:spPr>
            <a:xfrm>
              <a:off x="4771024" y="2209790"/>
              <a:ext cx="1619850" cy="190499"/>
            </a:xfrm>
            <a:custGeom>
              <a:avLst/>
              <a:gdLst>
                <a:gd name="connsiteX0" fmla="*/ 1619850 w 1619850"/>
                <a:gd name="connsiteY0" fmla="*/ 95250 h 190499"/>
                <a:gd name="connsiteX1" fmla="*/ 1524600 w 1619850"/>
                <a:gd name="connsiteY1" fmla="*/ 0 h 190499"/>
                <a:gd name="connsiteX2" fmla="*/ 95250 w 1619850"/>
                <a:gd name="connsiteY2" fmla="*/ 0 h 190499"/>
                <a:gd name="connsiteX3" fmla="*/ 0 w 1619850"/>
                <a:gd name="connsiteY3" fmla="*/ 95250 h 190499"/>
                <a:gd name="connsiteX4" fmla="*/ 95250 w 1619850"/>
                <a:gd name="connsiteY4" fmla="*/ 190500 h 190499"/>
                <a:gd name="connsiteX5" fmla="*/ 1524600 w 1619850"/>
                <a:gd name="connsiteY5" fmla="*/ 190500 h 190499"/>
                <a:gd name="connsiteX6" fmla="*/ 1619850 w 1619850"/>
                <a:gd name="connsiteY6" fmla="*/ 95250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9850" h="190499">
                  <a:moveTo>
                    <a:pt x="1619850" y="95250"/>
                  </a:moveTo>
                  <a:cubicBezTo>
                    <a:pt x="1619850" y="42643"/>
                    <a:pt x="1577207" y="0"/>
                    <a:pt x="1524600" y="0"/>
                  </a:cubicBezTo>
                  <a:lnTo>
                    <a:pt x="95250" y="0"/>
                  </a:lnTo>
                  <a:cubicBezTo>
                    <a:pt x="42643" y="0"/>
                    <a:pt x="0" y="42643"/>
                    <a:pt x="0" y="95250"/>
                  </a:cubicBezTo>
                  <a:cubicBezTo>
                    <a:pt x="0" y="147857"/>
                    <a:pt x="42643" y="190500"/>
                    <a:pt x="95250" y="190500"/>
                  </a:cubicBezTo>
                  <a:lnTo>
                    <a:pt x="1524600" y="190500"/>
                  </a:lnTo>
                  <a:cubicBezTo>
                    <a:pt x="1577207" y="190500"/>
                    <a:pt x="1619850" y="147857"/>
                    <a:pt x="1619850" y="95250"/>
                  </a:cubicBezTo>
                  <a:close/>
                </a:path>
              </a:pathLst>
            </a:custGeom>
            <a:grpFill/>
            <a:ln w="9525" cap="flat">
              <a:noFill/>
              <a:prstDash val="solid"/>
              <a:miter/>
            </a:ln>
          </p:spPr>
          <p:txBody>
            <a:bodyPr rtlCol="0" anchor="ctr"/>
            <a:lstStyle/>
            <a:p>
              <a:endParaRPr lang="en-US"/>
            </a:p>
          </p:txBody>
        </p:sp>
        <p:sp>
          <p:nvSpPr>
            <p:cNvPr id="148" name="Graphic 16">
              <a:extLst>
                <a:ext uri="{FF2B5EF4-FFF2-40B4-BE49-F238E27FC236}">
                  <a16:creationId xmlns:a16="http://schemas.microsoft.com/office/drawing/2014/main" id="{18BA3756-2A82-4628-360C-22454E3D10AA}"/>
                </a:ext>
              </a:extLst>
            </p:cNvPr>
            <p:cNvSpPr/>
            <p:nvPr/>
          </p:nvSpPr>
          <p:spPr>
            <a:xfrm>
              <a:off x="6733784" y="2209790"/>
              <a:ext cx="687190" cy="190499"/>
            </a:xfrm>
            <a:custGeom>
              <a:avLst/>
              <a:gdLst>
                <a:gd name="connsiteX0" fmla="*/ 687191 w 687190"/>
                <a:gd name="connsiteY0" fmla="*/ 95250 h 190499"/>
                <a:gd name="connsiteX1" fmla="*/ 591941 w 687190"/>
                <a:gd name="connsiteY1" fmla="*/ 0 h 190499"/>
                <a:gd name="connsiteX2" fmla="*/ 95250 w 687190"/>
                <a:gd name="connsiteY2" fmla="*/ 0 h 190499"/>
                <a:gd name="connsiteX3" fmla="*/ 0 w 687190"/>
                <a:gd name="connsiteY3" fmla="*/ 95250 h 190499"/>
                <a:gd name="connsiteX4" fmla="*/ 95250 w 687190"/>
                <a:gd name="connsiteY4" fmla="*/ 190500 h 190499"/>
                <a:gd name="connsiteX5" fmla="*/ 591941 w 687190"/>
                <a:gd name="connsiteY5" fmla="*/ 190500 h 190499"/>
                <a:gd name="connsiteX6" fmla="*/ 687191 w 687190"/>
                <a:gd name="connsiteY6" fmla="*/ 95250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190" h="190499">
                  <a:moveTo>
                    <a:pt x="687191" y="95250"/>
                  </a:moveTo>
                  <a:cubicBezTo>
                    <a:pt x="687191" y="42643"/>
                    <a:pt x="644547" y="0"/>
                    <a:pt x="591941" y="0"/>
                  </a:cubicBezTo>
                  <a:lnTo>
                    <a:pt x="95250" y="0"/>
                  </a:lnTo>
                  <a:cubicBezTo>
                    <a:pt x="42643" y="0"/>
                    <a:pt x="0" y="42643"/>
                    <a:pt x="0" y="95250"/>
                  </a:cubicBezTo>
                  <a:cubicBezTo>
                    <a:pt x="0" y="147857"/>
                    <a:pt x="42643" y="190500"/>
                    <a:pt x="95250" y="190500"/>
                  </a:cubicBezTo>
                  <a:lnTo>
                    <a:pt x="591941" y="190500"/>
                  </a:lnTo>
                  <a:cubicBezTo>
                    <a:pt x="644547" y="190500"/>
                    <a:pt x="687191" y="147857"/>
                    <a:pt x="687191" y="95250"/>
                  </a:cubicBezTo>
                  <a:close/>
                </a:path>
              </a:pathLst>
            </a:custGeom>
            <a:grpFill/>
            <a:ln w="9525" cap="flat">
              <a:noFill/>
              <a:prstDash val="solid"/>
              <a:miter/>
            </a:ln>
          </p:spPr>
          <p:txBody>
            <a:bodyPr rtlCol="0" anchor="ctr"/>
            <a:lstStyle/>
            <a:p>
              <a:endParaRPr lang="en-US"/>
            </a:p>
          </p:txBody>
        </p:sp>
        <p:sp>
          <p:nvSpPr>
            <p:cNvPr id="149" name="Graphic 16">
              <a:extLst>
                <a:ext uri="{FF2B5EF4-FFF2-40B4-BE49-F238E27FC236}">
                  <a16:creationId xmlns:a16="http://schemas.microsoft.com/office/drawing/2014/main" id="{CDAE034B-7885-702D-8FE9-712C499ACB2D}"/>
                </a:ext>
              </a:extLst>
            </p:cNvPr>
            <p:cNvSpPr/>
            <p:nvPr/>
          </p:nvSpPr>
          <p:spPr>
            <a:xfrm>
              <a:off x="4771024" y="1600228"/>
              <a:ext cx="553707" cy="190500"/>
            </a:xfrm>
            <a:custGeom>
              <a:avLst/>
              <a:gdLst>
                <a:gd name="connsiteX0" fmla="*/ 95250 w 553707"/>
                <a:gd name="connsiteY0" fmla="*/ 190500 h 190500"/>
                <a:gd name="connsiteX1" fmla="*/ 458457 w 553707"/>
                <a:gd name="connsiteY1" fmla="*/ 190500 h 190500"/>
                <a:gd name="connsiteX2" fmla="*/ 553707 w 553707"/>
                <a:gd name="connsiteY2" fmla="*/ 95250 h 190500"/>
                <a:gd name="connsiteX3" fmla="*/ 458457 w 553707"/>
                <a:gd name="connsiteY3" fmla="*/ 0 h 190500"/>
                <a:gd name="connsiteX4" fmla="*/ 95250 w 553707"/>
                <a:gd name="connsiteY4" fmla="*/ 0 h 190500"/>
                <a:gd name="connsiteX5" fmla="*/ 0 w 553707"/>
                <a:gd name="connsiteY5" fmla="*/ 95250 h 190500"/>
                <a:gd name="connsiteX6" fmla="*/ 95250 w 553707"/>
                <a:gd name="connsiteY6"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707" h="190500">
                  <a:moveTo>
                    <a:pt x="95250" y="190500"/>
                  </a:moveTo>
                  <a:lnTo>
                    <a:pt x="458457" y="190500"/>
                  </a:lnTo>
                  <a:cubicBezTo>
                    <a:pt x="511064" y="190500"/>
                    <a:pt x="553707" y="147857"/>
                    <a:pt x="553707" y="95250"/>
                  </a:cubicBezTo>
                  <a:cubicBezTo>
                    <a:pt x="553707" y="42643"/>
                    <a:pt x="511064" y="0"/>
                    <a:pt x="458457" y="0"/>
                  </a:cubicBezTo>
                  <a:lnTo>
                    <a:pt x="95250" y="0"/>
                  </a:lnTo>
                  <a:cubicBezTo>
                    <a:pt x="42643" y="0"/>
                    <a:pt x="0" y="42643"/>
                    <a:pt x="0" y="95250"/>
                  </a:cubicBezTo>
                  <a:cubicBezTo>
                    <a:pt x="0" y="147857"/>
                    <a:pt x="42643" y="190500"/>
                    <a:pt x="95250" y="190500"/>
                  </a:cubicBezTo>
                  <a:close/>
                </a:path>
              </a:pathLst>
            </a:custGeom>
            <a:grpFill/>
            <a:ln w="9525" cap="flat">
              <a:noFill/>
              <a:prstDash val="solid"/>
              <a:miter/>
            </a:ln>
          </p:spPr>
          <p:txBody>
            <a:bodyPr rtlCol="0" anchor="ctr"/>
            <a:lstStyle/>
            <a:p>
              <a:endParaRPr lang="en-US"/>
            </a:p>
          </p:txBody>
        </p:sp>
        <p:sp>
          <p:nvSpPr>
            <p:cNvPr id="150" name="Graphic 16">
              <a:extLst>
                <a:ext uri="{FF2B5EF4-FFF2-40B4-BE49-F238E27FC236}">
                  <a16:creationId xmlns:a16="http://schemas.microsoft.com/office/drawing/2014/main" id="{6C537209-BC2D-2E79-C5D8-B6D7F9CC2F31}"/>
                </a:ext>
              </a:extLst>
            </p:cNvPr>
            <p:cNvSpPr/>
            <p:nvPr/>
          </p:nvSpPr>
          <p:spPr>
            <a:xfrm>
              <a:off x="5667632" y="1600228"/>
              <a:ext cx="1753343" cy="190500"/>
            </a:xfrm>
            <a:custGeom>
              <a:avLst/>
              <a:gdLst>
                <a:gd name="connsiteX0" fmla="*/ 0 w 1753343"/>
                <a:gd name="connsiteY0" fmla="*/ 95250 h 190500"/>
                <a:gd name="connsiteX1" fmla="*/ 95250 w 1753343"/>
                <a:gd name="connsiteY1" fmla="*/ 190500 h 190500"/>
                <a:gd name="connsiteX2" fmla="*/ 1658093 w 1753343"/>
                <a:gd name="connsiteY2" fmla="*/ 190500 h 190500"/>
                <a:gd name="connsiteX3" fmla="*/ 1753343 w 1753343"/>
                <a:gd name="connsiteY3" fmla="*/ 95250 h 190500"/>
                <a:gd name="connsiteX4" fmla="*/ 1658093 w 1753343"/>
                <a:gd name="connsiteY4" fmla="*/ 0 h 190500"/>
                <a:gd name="connsiteX5" fmla="*/ 95250 w 1753343"/>
                <a:gd name="connsiteY5" fmla="*/ 0 h 190500"/>
                <a:gd name="connsiteX6" fmla="*/ 0 w 1753343"/>
                <a:gd name="connsiteY6" fmla="*/ 952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3343" h="190500">
                  <a:moveTo>
                    <a:pt x="0" y="95250"/>
                  </a:moveTo>
                  <a:cubicBezTo>
                    <a:pt x="0" y="147857"/>
                    <a:pt x="42643" y="190500"/>
                    <a:pt x="95250" y="190500"/>
                  </a:cubicBezTo>
                  <a:lnTo>
                    <a:pt x="1658093" y="190500"/>
                  </a:lnTo>
                  <a:cubicBezTo>
                    <a:pt x="1710700" y="190500"/>
                    <a:pt x="1753343" y="147857"/>
                    <a:pt x="1753343" y="95250"/>
                  </a:cubicBezTo>
                  <a:cubicBezTo>
                    <a:pt x="1753343" y="42643"/>
                    <a:pt x="1710700" y="0"/>
                    <a:pt x="1658093" y="0"/>
                  </a:cubicBezTo>
                  <a:lnTo>
                    <a:pt x="95250" y="0"/>
                  </a:lnTo>
                  <a:cubicBezTo>
                    <a:pt x="42643" y="0"/>
                    <a:pt x="0" y="42643"/>
                    <a:pt x="0" y="95250"/>
                  </a:cubicBezTo>
                  <a:close/>
                </a:path>
              </a:pathLst>
            </a:custGeom>
            <a:grpFill/>
            <a:ln w="9525" cap="flat">
              <a:noFill/>
              <a:prstDash val="solid"/>
              <a:miter/>
            </a:ln>
          </p:spPr>
          <p:txBody>
            <a:bodyPr rtlCol="0" anchor="ctr"/>
            <a:lstStyle/>
            <a:p>
              <a:endParaRPr lang="en-US"/>
            </a:p>
          </p:txBody>
        </p:sp>
        <p:sp>
          <p:nvSpPr>
            <p:cNvPr id="151" name="Graphic 16">
              <a:extLst>
                <a:ext uri="{FF2B5EF4-FFF2-40B4-BE49-F238E27FC236}">
                  <a16:creationId xmlns:a16="http://schemas.microsoft.com/office/drawing/2014/main" id="{8C645442-23EF-6EB8-1B46-0F6DDE575C59}"/>
                </a:ext>
              </a:extLst>
            </p:cNvPr>
            <p:cNvSpPr/>
            <p:nvPr/>
          </p:nvSpPr>
          <p:spPr>
            <a:xfrm>
              <a:off x="6000750" y="990600"/>
              <a:ext cx="190500" cy="190500"/>
            </a:xfrm>
            <a:custGeom>
              <a:avLst/>
              <a:gdLst>
                <a:gd name="connsiteX0" fmla="*/ 95250 w 190500"/>
                <a:gd name="connsiteY0" fmla="*/ 190500 h 190500"/>
                <a:gd name="connsiteX1" fmla="*/ 162592 w 190500"/>
                <a:gd name="connsiteY1" fmla="*/ 162592 h 190500"/>
                <a:gd name="connsiteX2" fmla="*/ 190500 w 190500"/>
                <a:gd name="connsiteY2" fmla="*/ 95250 h 190500"/>
                <a:gd name="connsiteX3" fmla="*/ 162592 w 190500"/>
                <a:gd name="connsiteY3" fmla="*/ 27908 h 190500"/>
                <a:gd name="connsiteX4" fmla="*/ 95250 w 190500"/>
                <a:gd name="connsiteY4" fmla="*/ 0 h 190500"/>
                <a:gd name="connsiteX5" fmla="*/ 27908 w 190500"/>
                <a:gd name="connsiteY5" fmla="*/ 27908 h 190500"/>
                <a:gd name="connsiteX6" fmla="*/ 0 w 190500"/>
                <a:gd name="connsiteY6" fmla="*/ 95250 h 190500"/>
                <a:gd name="connsiteX7" fmla="*/ 27908 w 190500"/>
                <a:gd name="connsiteY7" fmla="*/ 162592 h 190500"/>
                <a:gd name="connsiteX8" fmla="*/ 95250 w 190500"/>
                <a:gd name="connsiteY8"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95250" y="190500"/>
                  </a:moveTo>
                  <a:cubicBezTo>
                    <a:pt x="120301" y="190500"/>
                    <a:pt x="144875" y="180308"/>
                    <a:pt x="162592" y="162592"/>
                  </a:cubicBezTo>
                  <a:cubicBezTo>
                    <a:pt x="180308" y="144875"/>
                    <a:pt x="190500" y="120301"/>
                    <a:pt x="190500" y="95250"/>
                  </a:cubicBezTo>
                  <a:cubicBezTo>
                    <a:pt x="190500" y="70199"/>
                    <a:pt x="180308" y="45625"/>
                    <a:pt x="162592" y="27908"/>
                  </a:cubicBezTo>
                  <a:cubicBezTo>
                    <a:pt x="144875" y="10192"/>
                    <a:pt x="120301" y="0"/>
                    <a:pt x="95250" y="0"/>
                  </a:cubicBezTo>
                  <a:cubicBezTo>
                    <a:pt x="70199" y="0"/>
                    <a:pt x="45625" y="10192"/>
                    <a:pt x="27908" y="27908"/>
                  </a:cubicBezTo>
                  <a:cubicBezTo>
                    <a:pt x="10192" y="45634"/>
                    <a:pt x="0" y="70199"/>
                    <a:pt x="0" y="95250"/>
                  </a:cubicBezTo>
                  <a:cubicBezTo>
                    <a:pt x="0" y="120301"/>
                    <a:pt x="10192" y="144875"/>
                    <a:pt x="27908" y="162592"/>
                  </a:cubicBezTo>
                  <a:cubicBezTo>
                    <a:pt x="45625" y="180308"/>
                    <a:pt x="70199" y="190500"/>
                    <a:pt x="95250" y="190500"/>
                  </a:cubicBezTo>
                  <a:close/>
                </a:path>
              </a:pathLst>
            </a:custGeom>
            <a:grpFill/>
            <a:ln w="9525" cap="flat">
              <a:noFill/>
              <a:prstDash val="solid"/>
              <a:miter/>
            </a:ln>
          </p:spPr>
          <p:txBody>
            <a:bodyPr rtlCol="0" anchor="ctr"/>
            <a:lstStyle/>
            <a:p>
              <a:endParaRPr lang="en-US"/>
            </a:p>
          </p:txBody>
        </p:sp>
        <p:sp>
          <p:nvSpPr>
            <p:cNvPr id="152" name="Graphic 16">
              <a:extLst>
                <a:ext uri="{FF2B5EF4-FFF2-40B4-BE49-F238E27FC236}">
                  <a16:creationId xmlns:a16="http://schemas.microsoft.com/office/drawing/2014/main" id="{1C0A1CA3-E59C-D7D4-ADD0-CAFBE1FC3804}"/>
                </a:ext>
              </a:extLst>
            </p:cNvPr>
            <p:cNvSpPr/>
            <p:nvPr/>
          </p:nvSpPr>
          <p:spPr>
            <a:xfrm>
              <a:off x="6098590" y="2819466"/>
              <a:ext cx="1074039" cy="190500"/>
            </a:xfrm>
            <a:custGeom>
              <a:avLst/>
              <a:gdLst>
                <a:gd name="connsiteX0" fmla="*/ 95250 w 1074039"/>
                <a:gd name="connsiteY0" fmla="*/ 190500 h 190500"/>
                <a:gd name="connsiteX1" fmla="*/ 978789 w 1074039"/>
                <a:gd name="connsiteY1" fmla="*/ 190500 h 190500"/>
                <a:gd name="connsiteX2" fmla="*/ 1074039 w 1074039"/>
                <a:gd name="connsiteY2" fmla="*/ 95250 h 190500"/>
                <a:gd name="connsiteX3" fmla="*/ 978789 w 1074039"/>
                <a:gd name="connsiteY3" fmla="*/ 0 h 190500"/>
                <a:gd name="connsiteX4" fmla="*/ 95250 w 1074039"/>
                <a:gd name="connsiteY4" fmla="*/ 0 h 190500"/>
                <a:gd name="connsiteX5" fmla="*/ 0 w 1074039"/>
                <a:gd name="connsiteY5" fmla="*/ 95250 h 190500"/>
                <a:gd name="connsiteX6" fmla="*/ 95250 w 1074039"/>
                <a:gd name="connsiteY6"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4039" h="190500">
                  <a:moveTo>
                    <a:pt x="95250" y="190500"/>
                  </a:moveTo>
                  <a:lnTo>
                    <a:pt x="978789" y="190500"/>
                  </a:lnTo>
                  <a:cubicBezTo>
                    <a:pt x="1031396" y="190500"/>
                    <a:pt x="1074039" y="147857"/>
                    <a:pt x="1074039" y="95250"/>
                  </a:cubicBezTo>
                  <a:cubicBezTo>
                    <a:pt x="1074039" y="42643"/>
                    <a:pt x="1031396" y="0"/>
                    <a:pt x="978789" y="0"/>
                  </a:cubicBezTo>
                  <a:lnTo>
                    <a:pt x="95250" y="0"/>
                  </a:lnTo>
                  <a:cubicBezTo>
                    <a:pt x="42643" y="0"/>
                    <a:pt x="0" y="42643"/>
                    <a:pt x="0" y="95250"/>
                  </a:cubicBezTo>
                  <a:cubicBezTo>
                    <a:pt x="0" y="147857"/>
                    <a:pt x="42643" y="190500"/>
                    <a:pt x="95250" y="190500"/>
                  </a:cubicBezTo>
                  <a:close/>
                </a:path>
              </a:pathLst>
            </a:custGeom>
            <a:grpFill/>
            <a:ln w="9525" cap="flat">
              <a:noFill/>
              <a:prstDash val="solid"/>
              <a:miter/>
            </a:ln>
          </p:spPr>
          <p:txBody>
            <a:bodyPr rtlCol="0" anchor="ctr"/>
            <a:lstStyle/>
            <a:p>
              <a:endParaRPr lang="en-US"/>
            </a:p>
          </p:txBody>
        </p:sp>
      </p:grpSp>
      <p:grpSp>
        <p:nvGrpSpPr>
          <p:cNvPr id="180" name="Group 179">
            <a:extLst>
              <a:ext uri="{FF2B5EF4-FFF2-40B4-BE49-F238E27FC236}">
                <a16:creationId xmlns:a16="http://schemas.microsoft.com/office/drawing/2014/main" id="{CADEBB07-E9A6-1101-0D47-A43DE2025118}"/>
              </a:ext>
            </a:extLst>
          </p:cNvPr>
          <p:cNvGrpSpPr/>
          <p:nvPr/>
        </p:nvGrpSpPr>
        <p:grpSpPr>
          <a:xfrm>
            <a:off x="4854261" y="5388763"/>
            <a:ext cx="458743" cy="314535"/>
            <a:chOff x="919604" y="2058800"/>
            <a:chExt cx="4876809" cy="3343760"/>
          </a:xfrm>
          <a:solidFill>
            <a:schemeClr val="bg1"/>
          </a:solidFill>
        </p:grpSpPr>
        <p:sp>
          <p:nvSpPr>
            <p:cNvPr id="181" name="Graphic 51">
              <a:extLst>
                <a:ext uri="{FF2B5EF4-FFF2-40B4-BE49-F238E27FC236}">
                  <a16:creationId xmlns:a16="http://schemas.microsoft.com/office/drawing/2014/main" id="{0960A832-5D01-F26D-8E8A-EC4383EEAAA9}"/>
                </a:ext>
              </a:extLst>
            </p:cNvPr>
            <p:cNvSpPr/>
            <p:nvPr/>
          </p:nvSpPr>
          <p:spPr>
            <a:xfrm>
              <a:off x="919604" y="2058800"/>
              <a:ext cx="4876809" cy="3343760"/>
            </a:xfrm>
            <a:custGeom>
              <a:avLst/>
              <a:gdLst>
                <a:gd name="connsiteX0" fmla="*/ 4805648 w 4876809"/>
                <a:gd name="connsiteY0" fmla="*/ 2805903 h 3343760"/>
                <a:gd name="connsiteX1" fmla="*/ 4662926 w 4876809"/>
                <a:gd name="connsiteY1" fmla="*/ 2805903 h 3343760"/>
                <a:gd name="connsiteX2" fmla="*/ 4662926 w 4876809"/>
                <a:gd name="connsiteY2" fmla="*/ 292370 h 3343760"/>
                <a:gd name="connsiteX3" fmla="*/ 4370547 w 4876809"/>
                <a:gd name="connsiteY3" fmla="*/ 0 h 3343760"/>
                <a:gd name="connsiteX4" fmla="*/ 506244 w 4876809"/>
                <a:gd name="connsiteY4" fmla="*/ 0 h 3343760"/>
                <a:gd name="connsiteX5" fmla="*/ 213865 w 4876809"/>
                <a:gd name="connsiteY5" fmla="*/ 292370 h 3343760"/>
                <a:gd name="connsiteX6" fmla="*/ 213865 w 4876809"/>
                <a:gd name="connsiteY6" fmla="*/ 2805913 h 3343760"/>
                <a:gd name="connsiteX7" fmla="*/ 71152 w 4876809"/>
                <a:gd name="connsiteY7" fmla="*/ 2805913 h 3343760"/>
                <a:gd name="connsiteX8" fmla="*/ 0 w 4876809"/>
                <a:gd name="connsiteY8" fmla="*/ 2877064 h 3343760"/>
                <a:gd name="connsiteX9" fmla="*/ 0 w 4876809"/>
                <a:gd name="connsiteY9" fmla="*/ 2962246 h 3343760"/>
                <a:gd name="connsiteX10" fmla="*/ 381514 w 4876809"/>
                <a:gd name="connsiteY10" fmla="*/ 3343761 h 3343760"/>
                <a:gd name="connsiteX11" fmla="*/ 3505610 w 4876809"/>
                <a:gd name="connsiteY11" fmla="*/ 3343761 h 3343760"/>
                <a:gd name="connsiteX12" fmla="*/ 3576761 w 4876809"/>
                <a:gd name="connsiteY12" fmla="*/ 3272619 h 3343760"/>
                <a:gd name="connsiteX13" fmla="*/ 3505610 w 4876809"/>
                <a:gd name="connsiteY13" fmla="*/ 3201467 h 3343760"/>
                <a:gd name="connsiteX14" fmla="*/ 381514 w 4876809"/>
                <a:gd name="connsiteY14" fmla="*/ 3201467 h 3343760"/>
                <a:gd name="connsiteX15" fmla="*/ 142294 w 4876809"/>
                <a:gd name="connsiteY15" fmla="*/ 2962246 h 3343760"/>
                <a:gd name="connsiteX16" fmla="*/ 142294 w 4876809"/>
                <a:gd name="connsiteY16" fmla="*/ 2948207 h 3343760"/>
                <a:gd name="connsiteX17" fmla="*/ 1840792 w 4876809"/>
                <a:gd name="connsiteY17" fmla="*/ 2948207 h 3343760"/>
                <a:gd name="connsiteX18" fmla="*/ 1840792 w 4876809"/>
                <a:gd name="connsiteY18" fmla="*/ 3074832 h 3343760"/>
                <a:gd name="connsiteX19" fmla="*/ 1911944 w 4876809"/>
                <a:gd name="connsiteY19" fmla="*/ 3145984 h 3343760"/>
                <a:gd name="connsiteX20" fmla="*/ 2964866 w 4876809"/>
                <a:gd name="connsiteY20" fmla="*/ 3145984 h 3343760"/>
                <a:gd name="connsiteX21" fmla="*/ 3036018 w 4876809"/>
                <a:gd name="connsiteY21" fmla="*/ 3074832 h 3343760"/>
                <a:gd name="connsiteX22" fmla="*/ 3036018 w 4876809"/>
                <a:gd name="connsiteY22" fmla="*/ 2948207 h 3343760"/>
                <a:gd name="connsiteX23" fmla="*/ 4734516 w 4876809"/>
                <a:gd name="connsiteY23" fmla="*/ 2948207 h 3343760"/>
                <a:gd name="connsiteX24" fmla="*/ 4734516 w 4876809"/>
                <a:gd name="connsiteY24" fmla="*/ 2962246 h 3343760"/>
                <a:gd name="connsiteX25" fmla="*/ 4495295 w 4876809"/>
                <a:gd name="connsiteY25" fmla="*/ 3201467 h 3343760"/>
                <a:gd name="connsiteX26" fmla="*/ 4008396 w 4876809"/>
                <a:gd name="connsiteY26" fmla="*/ 3201467 h 3343760"/>
                <a:gd name="connsiteX27" fmla="*/ 3937245 w 4876809"/>
                <a:gd name="connsiteY27" fmla="*/ 3272619 h 3343760"/>
                <a:gd name="connsiteX28" fmla="*/ 4008396 w 4876809"/>
                <a:gd name="connsiteY28" fmla="*/ 3343761 h 3343760"/>
                <a:gd name="connsiteX29" fmla="*/ 4495295 w 4876809"/>
                <a:gd name="connsiteY29" fmla="*/ 3343761 h 3343760"/>
                <a:gd name="connsiteX30" fmla="*/ 4876810 w 4876809"/>
                <a:gd name="connsiteY30" fmla="*/ 2962246 h 3343760"/>
                <a:gd name="connsiteX31" fmla="*/ 4876810 w 4876809"/>
                <a:gd name="connsiteY31" fmla="*/ 2877064 h 3343760"/>
                <a:gd name="connsiteX32" fmla="*/ 4805648 w 4876809"/>
                <a:gd name="connsiteY32" fmla="*/ 2805903 h 3343760"/>
                <a:gd name="connsiteX33" fmla="*/ 2893714 w 4876809"/>
                <a:gd name="connsiteY33" fmla="*/ 3003680 h 3343760"/>
                <a:gd name="connsiteX34" fmla="*/ 1983086 w 4876809"/>
                <a:gd name="connsiteY34" fmla="*/ 3003680 h 3343760"/>
                <a:gd name="connsiteX35" fmla="*/ 1983086 w 4876809"/>
                <a:gd name="connsiteY35" fmla="*/ 2948197 h 3343760"/>
                <a:gd name="connsiteX36" fmla="*/ 2893714 w 4876809"/>
                <a:gd name="connsiteY36" fmla="*/ 2948197 h 3343760"/>
                <a:gd name="connsiteX37" fmla="*/ 2893714 w 4876809"/>
                <a:gd name="connsiteY37" fmla="*/ 3003680 h 3343760"/>
                <a:gd name="connsiteX38" fmla="*/ 4520641 w 4876809"/>
                <a:gd name="connsiteY38" fmla="*/ 2799903 h 3343760"/>
                <a:gd name="connsiteX39" fmla="*/ 356168 w 4876809"/>
                <a:gd name="connsiteY39" fmla="*/ 2799903 h 3343760"/>
                <a:gd name="connsiteX40" fmla="*/ 356168 w 4876809"/>
                <a:gd name="connsiteY40" fmla="*/ 292370 h 3343760"/>
                <a:gd name="connsiteX41" fmla="*/ 506254 w 4876809"/>
                <a:gd name="connsiteY41" fmla="*/ 142294 h 3343760"/>
                <a:gd name="connsiteX42" fmla="*/ 4370556 w 4876809"/>
                <a:gd name="connsiteY42" fmla="*/ 142294 h 3343760"/>
                <a:gd name="connsiteX43" fmla="*/ 4520641 w 4876809"/>
                <a:gd name="connsiteY43" fmla="*/ 292370 h 3343760"/>
                <a:gd name="connsiteX44" fmla="*/ 4520641 w 4876809"/>
                <a:gd name="connsiteY44" fmla="*/ 2799903 h 334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76809" h="3343760">
                  <a:moveTo>
                    <a:pt x="4805648" y="2805903"/>
                  </a:moveTo>
                  <a:lnTo>
                    <a:pt x="4662926" y="2805903"/>
                  </a:lnTo>
                  <a:lnTo>
                    <a:pt x="4662926" y="292370"/>
                  </a:lnTo>
                  <a:cubicBezTo>
                    <a:pt x="4662926" y="131159"/>
                    <a:pt x="4531767" y="0"/>
                    <a:pt x="4370547" y="0"/>
                  </a:cubicBezTo>
                  <a:lnTo>
                    <a:pt x="506244" y="0"/>
                  </a:lnTo>
                  <a:cubicBezTo>
                    <a:pt x="345024" y="0"/>
                    <a:pt x="213865" y="131159"/>
                    <a:pt x="213865" y="292370"/>
                  </a:cubicBezTo>
                  <a:lnTo>
                    <a:pt x="213865" y="2805913"/>
                  </a:lnTo>
                  <a:lnTo>
                    <a:pt x="71152" y="2805913"/>
                  </a:lnTo>
                  <a:cubicBezTo>
                    <a:pt x="31861" y="2805913"/>
                    <a:pt x="0" y="2837764"/>
                    <a:pt x="0" y="2877064"/>
                  </a:cubicBezTo>
                  <a:lnTo>
                    <a:pt x="0" y="2962246"/>
                  </a:lnTo>
                  <a:cubicBezTo>
                    <a:pt x="0" y="3172616"/>
                    <a:pt x="171145" y="3343761"/>
                    <a:pt x="381514" y="3343761"/>
                  </a:cubicBezTo>
                  <a:lnTo>
                    <a:pt x="3505610" y="3343761"/>
                  </a:lnTo>
                  <a:cubicBezTo>
                    <a:pt x="3544900" y="3343761"/>
                    <a:pt x="3576761" y="3311909"/>
                    <a:pt x="3576761" y="3272619"/>
                  </a:cubicBezTo>
                  <a:cubicBezTo>
                    <a:pt x="3576761" y="3233319"/>
                    <a:pt x="3544910" y="3201467"/>
                    <a:pt x="3505610" y="3201467"/>
                  </a:cubicBezTo>
                  <a:lnTo>
                    <a:pt x="381514" y="3201467"/>
                  </a:lnTo>
                  <a:cubicBezTo>
                    <a:pt x="249603" y="3201467"/>
                    <a:pt x="142294" y="3094149"/>
                    <a:pt x="142294" y="2962246"/>
                  </a:cubicBezTo>
                  <a:lnTo>
                    <a:pt x="142294" y="2948207"/>
                  </a:lnTo>
                  <a:lnTo>
                    <a:pt x="1840792" y="2948207"/>
                  </a:lnTo>
                  <a:lnTo>
                    <a:pt x="1840792" y="3074832"/>
                  </a:lnTo>
                  <a:cubicBezTo>
                    <a:pt x="1840792" y="3114132"/>
                    <a:pt x="1872644" y="3145984"/>
                    <a:pt x="1911944" y="3145984"/>
                  </a:cubicBezTo>
                  <a:lnTo>
                    <a:pt x="2964866" y="3145984"/>
                  </a:lnTo>
                  <a:cubicBezTo>
                    <a:pt x="3004157" y="3145984"/>
                    <a:pt x="3036018" y="3114132"/>
                    <a:pt x="3036018" y="3074832"/>
                  </a:cubicBezTo>
                  <a:lnTo>
                    <a:pt x="3036018" y="2948207"/>
                  </a:lnTo>
                  <a:lnTo>
                    <a:pt x="4734516" y="2948207"/>
                  </a:lnTo>
                  <a:lnTo>
                    <a:pt x="4734516" y="2962246"/>
                  </a:lnTo>
                  <a:cubicBezTo>
                    <a:pt x="4734516" y="3094158"/>
                    <a:pt x="4627198" y="3201467"/>
                    <a:pt x="4495295" y="3201467"/>
                  </a:cubicBezTo>
                  <a:lnTo>
                    <a:pt x="4008396" y="3201467"/>
                  </a:lnTo>
                  <a:cubicBezTo>
                    <a:pt x="3969106" y="3201467"/>
                    <a:pt x="3937245" y="3233319"/>
                    <a:pt x="3937245" y="3272619"/>
                  </a:cubicBezTo>
                  <a:cubicBezTo>
                    <a:pt x="3937245" y="3311919"/>
                    <a:pt x="3969096" y="3343761"/>
                    <a:pt x="4008396" y="3343761"/>
                  </a:cubicBezTo>
                  <a:lnTo>
                    <a:pt x="4495295" y="3343761"/>
                  </a:lnTo>
                  <a:cubicBezTo>
                    <a:pt x="4705664" y="3343761"/>
                    <a:pt x="4876810" y="3172606"/>
                    <a:pt x="4876810" y="2962246"/>
                  </a:cubicBezTo>
                  <a:lnTo>
                    <a:pt x="4876810" y="2877064"/>
                  </a:lnTo>
                  <a:cubicBezTo>
                    <a:pt x="4876800" y="2837755"/>
                    <a:pt x="4844949" y="2805903"/>
                    <a:pt x="4805648" y="2805903"/>
                  </a:cubicBezTo>
                  <a:close/>
                  <a:moveTo>
                    <a:pt x="2893714" y="3003680"/>
                  </a:moveTo>
                  <a:lnTo>
                    <a:pt x="1983086" y="3003680"/>
                  </a:lnTo>
                  <a:lnTo>
                    <a:pt x="1983086" y="2948197"/>
                  </a:lnTo>
                  <a:lnTo>
                    <a:pt x="2893714" y="2948197"/>
                  </a:lnTo>
                  <a:lnTo>
                    <a:pt x="2893714" y="3003680"/>
                  </a:lnTo>
                  <a:close/>
                  <a:moveTo>
                    <a:pt x="4520641" y="2799903"/>
                  </a:moveTo>
                  <a:lnTo>
                    <a:pt x="356168" y="2799903"/>
                  </a:lnTo>
                  <a:lnTo>
                    <a:pt x="356168" y="292370"/>
                  </a:lnTo>
                  <a:cubicBezTo>
                    <a:pt x="356168" y="209617"/>
                    <a:pt x="423491" y="142294"/>
                    <a:pt x="506254" y="142294"/>
                  </a:cubicBezTo>
                  <a:lnTo>
                    <a:pt x="4370556" y="142294"/>
                  </a:lnTo>
                  <a:cubicBezTo>
                    <a:pt x="4453309" y="142294"/>
                    <a:pt x="4520641" y="209617"/>
                    <a:pt x="4520641" y="292370"/>
                  </a:cubicBezTo>
                  <a:lnTo>
                    <a:pt x="4520641" y="2799903"/>
                  </a:lnTo>
                  <a:close/>
                </a:path>
              </a:pathLst>
            </a:custGeom>
            <a:grpFill/>
            <a:ln w="9525" cap="flat">
              <a:noFill/>
              <a:prstDash val="solid"/>
              <a:miter/>
            </a:ln>
          </p:spPr>
          <p:txBody>
            <a:bodyPr rtlCol="0" anchor="ctr"/>
            <a:lstStyle/>
            <a:p>
              <a:endParaRPr lang="en-US"/>
            </a:p>
          </p:txBody>
        </p:sp>
        <p:sp>
          <p:nvSpPr>
            <p:cNvPr id="182" name="Graphic 51">
              <a:extLst>
                <a:ext uri="{FF2B5EF4-FFF2-40B4-BE49-F238E27FC236}">
                  <a16:creationId xmlns:a16="http://schemas.microsoft.com/office/drawing/2014/main" id="{FF5D9B72-9276-B7A4-4C81-32AAFEA5F06E}"/>
                </a:ext>
              </a:extLst>
            </p:cNvPr>
            <p:cNvSpPr/>
            <p:nvPr/>
          </p:nvSpPr>
          <p:spPr>
            <a:xfrm>
              <a:off x="1392043" y="2336358"/>
              <a:ext cx="3931919" cy="2395937"/>
            </a:xfrm>
            <a:custGeom>
              <a:avLst/>
              <a:gdLst>
                <a:gd name="connsiteX0" fmla="*/ 3721484 w 3931919"/>
                <a:gd name="connsiteY0" fmla="*/ 0 h 2395937"/>
                <a:gd name="connsiteX1" fmla="*/ 210436 w 3931919"/>
                <a:gd name="connsiteY1" fmla="*/ 0 h 2395937"/>
                <a:gd name="connsiteX2" fmla="*/ 0 w 3931919"/>
                <a:gd name="connsiteY2" fmla="*/ 210445 h 2395937"/>
                <a:gd name="connsiteX3" fmla="*/ 0 w 3931919"/>
                <a:gd name="connsiteY3" fmla="*/ 967445 h 2395937"/>
                <a:gd name="connsiteX4" fmla="*/ 71152 w 3931919"/>
                <a:gd name="connsiteY4" fmla="*/ 1038597 h 2395937"/>
                <a:gd name="connsiteX5" fmla="*/ 142304 w 3931919"/>
                <a:gd name="connsiteY5" fmla="*/ 967445 h 2395937"/>
                <a:gd name="connsiteX6" fmla="*/ 142304 w 3931919"/>
                <a:gd name="connsiteY6" fmla="*/ 210445 h 2395937"/>
                <a:gd name="connsiteX7" fmla="*/ 210436 w 3931919"/>
                <a:gd name="connsiteY7" fmla="*/ 142304 h 2395937"/>
                <a:gd name="connsiteX8" fmla="*/ 3721475 w 3931919"/>
                <a:gd name="connsiteY8" fmla="*/ 142304 h 2395937"/>
                <a:gd name="connsiteX9" fmla="*/ 3789607 w 3931919"/>
                <a:gd name="connsiteY9" fmla="*/ 210445 h 2395937"/>
                <a:gd name="connsiteX10" fmla="*/ 3789607 w 3931919"/>
                <a:gd name="connsiteY10" fmla="*/ 2253644 h 2395937"/>
                <a:gd name="connsiteX11" fmla="*/ 142304 w 3931919"/>
                <a:gd name="connsiteY11" fmla="*/ 2253644 h 2395937"/>
                <a:gd name="connsiteX12" fmla="*/ 142304 w 3931919"/>
                <a:gd name="connsiteY12" fmla="*/ 1479699 h 2395937"/>
                <a:gd name="connsiteX13" fmla="*/ 71152 w 3931919"/>
                <a:gd name="connsiteY13" fmla="*/ 1408547 h 2395937"/>
                <a:gd name="connsiteX14" fmla="*/ 0 w 3931919"/>
                <a:gd name="connsiteY14" fmla="*/ 1479699 h 2395937"/>
                <a:gd name="connsiteX15" fmla="*/ 0 w 3931919"/>
                <a:gd name="connsiteY15" fmla="*/ 2324786 h 2395937"/>
                <a:gd name="connsiteX16" fmla="*/ 71152 w 3931919"/>
                <a:gd name="connsiteY16" fmla="*/ 2395938 h 2395937"/>
                <a:gd name="connsiteX17" fmla="*/ 3860768 w 3931919"/>
                <a:gd name="connsiteY17" fmla="*/ 2395938 h 2395937"/>
                <a:gd name="connsiteX18" fmla="*/ 3931920 w 3931919"/>
                <a:gd name="connsiteY18" fmla="*/ 2324786 h 2395937"/>
                <a:gd name="connsiteX19" fmla="*/ 3931920 w 3931919"/>
                <a:gd name="connsiteY19" fmla="*/ 210436 h 2395937"/>
                <a:gd name="connsiteX20" fmla="*/ 3721484 w 3931919"/>
                <a:gd name="connsiteY20" fmla="*/ 0 h 239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31919" h="2395937">
                  <a:moveTo>
                    <a:pt x="3721484" y="0"/>
                  </a:moveTo>
                  <a:lnTo>
                    <a:pt x="210436" y="0"/>
                  </a:lnTo>
                  <a:cubicBezTo>
                    <a:pt x="94402" y="0"/>
                    <a:pt x="0" y="94402"/>
                    <a:pt x="0" y="210445"/>
                  </a:cubicBezTo>
                  <a:lnTo>
                    <a:pt x="0" y="967445"/>
                  </a:lnTo>
                  <a:cubicBezTo>
                    <a:pt x="0" y="1006745"/>
                    <a:pt x="31852" y="1038597"/>
                    <a:pt x="71152" y="1038597"/>
                  </a:cubicBezTo>
                  <a:cubicBezTo>
                    <a:pt x="110452" y="1038597"/>
                    <a:pt x="142304" y="1006745"/>
                    <a:pt x="142304" y="967445"/>
                  </a:cubicBezTo>
                  <a:lnTo>
                    <a:pt x="142304" y="210445"/>
                  </a:lnTo>
                  <a:cubicBezTo>
                    <a:pt x="142304" y="172869"/>
                    <a:pt x="172869" y="142304"/>
                    <a:pt x="210436" y="142304"/>
                  </a:cubicBezTo>
                  <a:lnTo>
                    <a:pt x="3721475" y="142304"/>
                  </a:lnTo>
                  <a:cubicBezTo>
                    <a:pt x="3759041" y="142304"/>
                    <a:pt x="3789607" y="172879"/>
                    <a:pt x="3789607" y="210445"/>
                  </a:cubicBezTo>
                  <a:lnTo>
                    <a:pt x="3789607" y="2253644"/>
                  </a:lnTo>
                  <a:lnTo>
                    <a:pt x="142304" y="2253644"/>
                  </a:lnTo>
                  <a:lnTo>
                    <a:pt x="142304" y="1479699"/>
                  </a:lnTo>
                  <a:cubicBezTo>
                    <a:pt x="142304" y="1440399"/>
                    <a:pt x="110452" y="1408547"/>
                    <a:pt x="71152" y="1408547"/>
                  </a:cubicBezTo>
                  <a:cubicBezTo>
                    <a:pt x="31852" y="1408547"/>
                    <a:pt x="0" y="1440399"/>
                    <a:pt x="0" y="1479699"/>
                  </a:cubicBezTo>
                  <a:lnTo>
                    <a:pt x="0" y="2324786"/>
                  </a:lnTo>
                  <a:cubicBezTo>
                    <a:pt x="0" y="2364086"/>
                    <a:pt x="31852" y="2395938"/>
                    <a:pt x="71152" y="2395938"/>
                  </a:cubicBezTo>
                  <a:lnTo>
                    <a:pt x="3860768" y="2395938"/>
                  </a:lnTo>
                  <a:cubicBezTo>
                    <a:pt x="3900059" y="2395938"/>
                    <a:pt x="3931920" y="2364086"/>
                    <a:pt x="3931920" y="2324786"/>
                  </a:cubicBezTo>
                  <a:lnTo>
                    <a:pt x="3931920" y="210436"/>
                  </a:lnTo>
                  <a:cubicBezTo>
                    <a:pt x="3931910" y="94393"/>
                    <a:pt x="3837508" y="0"/>
                    <a:pt x="3721484" y="0"/>
                  </a:cubicBezTo>
                  <a:close/>
                </a:path>
              </a:pathLst>
            </a:custGeom>
            <a:grpFill/>
            <a:ln w="9525" cap="flat">
              <a:noFill/>
              <a:prstDash val="solid"/>
              <a:miter/>
            </a:ln>
          </p:spPr>
          <p:txBody>
            <a:bodyPr rtlCol="0" anchor="ctr"/>
            <a:lstStyle/>
            <a:p>
              <a:endParaRPr lang="en-US"/>
            </a:p>
          </p:txBody>
        </p:sp>
      </p:grpSp>
      <p:sp>
        <p:nvSpPr>
          <p:cNvPr id="184" name="Rectangle 183">
            <a:extLst>
              <a:ext uri="{FF2B5EF4-FFF2-40B4-BE49-F238E27FC236}">
                <a16:creationId xmlns:a16="http://schemas.microsoft.com/office/drawing/2014/main" id="{FFCEA2D8-BE33-A9A8-D21C-31327A47B1A6}"/>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9">
            <a:extLst>
              <a:ext uri="{FF2B5EF4-FFF2-40B4-BE49-F238E27FC236}">
                <a16:creationId xmlns:a16="http://schemas.microsoft.com/office/drawing/2014/main" id="{9EE9F1F4-54D6-B2D1-39C1-7304ECDF16F3}"/>
              </a:ext>
            </a:extLst>
          </p:cNvPr>
          <p:cNvSpPr/>
          <p:nvPr/>
        </p:nvSpPr>
        <p:spPr>
          <a:xfrm>
            <a:off x="930069" y="5143789"/>
            <a:ext cx="3131415" cy="997681"/>
          </a:xfrm>
          <a:prstGeom prst="roundRect">
            <a:avLst>
              <a:gd name="adj" fmla="val 2868"/>
            </a:avLst>
          </a:prstGeom>
          <a:noFill/>
          <a:ln w="28575">
            <a:solidFill>
              <a:srgbClr val="009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2" name="Oval 81">
            <a:extLst>
              <a:ext uri="{FF2B5EF4-FFF2-40B4-BE49-F238E27FC236}">
                <a16:creationId xmlns:a16="http://schemas.microsoft.com/office/drawing/2014/main" id="{FDAEA3AD-E2FA-AC05-1568-FBB4DCAD0614}"/>
              </a:ext>
            </a:extLst>
          </p:cNvPr>
          <p:cNvSpPr/>
          <p:nvPr/>
        </p:nvSpPr>
        <p:spPr>
          <a:xfrm>
            <a:off x="2289395" y="4861996"/>
            <a:ext cx="412763" cy="412763"/>
          </a:xfrm>
          <a:prstGeom prst="ellipse">
            <a:avLst/>
          </a:prstGeom>
          <a:solidFill>
            <a:srgbClr val="0094B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4B6"/>
              </a:solidFill>
              <a:effectLst/>
              <a:uLnTx/>
              <a:uFillTx/>
              <a:latin typeface="Calibri" panose="020F0502020204030204"/>
              <a:ea typeface="+mn-ea"/>
              <a:cs typeface="+mn-cs"/>
            </a:endParaRPr>
          </a:p>
        </p:txBody>
      </p:sp>
      <p:sp>
        <p:nvSpPr>
          <p:cNvPr id="83" name="TextBox 2">
            <a:extLst>
              <a:ext uri="{FF2B5EF4-FFF2-40B4-BE49-F238E27FC236}">
                <a16:creationId xmlns:a16="http://schemas.microsoft.com/office/drawing/2014/main" id="{A1C7B1E2-FAF3-E714-8003-0E302CFBA611}"/>
              </a:ext>
            </a:extLst>
          </p:cNvPr>
          <p:cNvSpPr txBox="1"/>
          <p:nvPr/>
        </p:nvSpPr>
        <p:spPr>
          <a:xfrm>
            <a:off x="1050106" y="5303563"/>
            <a:ext cx="2891340" cy="790922"/>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0000"/>
              </a:lnSpc>
            </a:pPr>
            <a:r>
              <a:rPr lang="en-US" sz="1400" b="1">
                <a:solidFill>
                  <a:schemeClr val="tx1">
                    <a:lumMod val="65000"/>
                    <a:lumOff val="35000"/>
                  </a:schemeClr>
                </a:solidFill>
                <a:latin typeface="Roboto"/>
                <a:cs typeface="Calibri"/>
              </a:rPr>
              <a:t>How</a:t>
            </a:r>
            <a:r>
              <a:rPr lang="en-US" sz="1400" b="1">
                <a:solidFill>
                  <a:schemeClr val="tx1">
                    <a:lumMod val="65000"/>
                    <a:lumOff val="35000"/>
                  </a:schemeClr>
                </a:solidFill>
                <a:latin typeface="Roboto"/>
                <a:ea typeface="Roboto"/>
                <a:cs typeface="Calibri"/>
              </a:rPr>
              <a:t> many are currently doing using AI in marketing activities?</a:t>
            </a:r>
            <a:endParaRPr lang="en-US">
              <a:solidFill>
                <a:schemeClr val="tx1">
                  <a:lumMod val="65000"/>
                  <a:lumOff val="35000"/>
                </a:schemeClr>
              </a:solidFill>
            </a:endParaRPr>
          </a:p>
        </p:txBody>
      </p:sp>
      <p:sp>
        <p:nvSpPr>
          <p:cNvPr id="84" name="TextBox 2">
            <a:extLst>
              <a:ext uri="{FF2B5EF4-FFF2-40B4-BE49-F238E27FC236}">
                <a16:creationId xmlns:a16="http://schemas.microsoft.com/office/drawing/2014/main" id="{7530588A-6015-604D-2078-0352DF91A8BE}"/>
              </a:ext>
            </a:extLst>
          </p:cNvPr>
          <p:cNvSpPr txBox="1"/>
          <p:nvPr/>
        </p:nvSpPr>
        <p:spPr>
          <a:xfrm>
            <a:off x="5153594" y="5455195"/>
            <a:ext cx="2037413" cy="316882"/>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0000"/>
              </a:lnSpc>
            </a:pPr>
            <a:r>
              <a:rPr lang="en-US" sz="1400" b="1">
                <a:solidFill>
                  <a:schemeClr val="tx1">
                    <a:lumMod val="65000"/>
                    <a:lumOff val="35000"/>
                  </a:schemeClr>
                </a:solidFill>
                <a:latin typeface="Roboto"/>
                <a:ea typeface="Roboto"/>
                <a:cs typeface="Calibri"/>
              </a:rPr>
              <a:t>Why are you doing it?</a:t>
            </a:r>
            <a:endParaRPr lang="en-US">
              <a:solidFill>
                <a:schemeClr val="tx1">
                  <a:lumMod val="65000"/>
                  <a:lumOff val="35000"/>
                </a:schemeClr>
              </a:solidFill>
            </a:endParaRPr>
          </a:p>
        </p:txBody>
      </p:sp>
      <p:sp>
        <p:nvSpPr>
          <p:cNvPr id="85" name="TextBox 2">
            <a:extLst>
              <a:ext uri="{FF2B5EF4-FFF2-40B4-BE49-F238E27FC236}">
                <a16:creationId xmlns:a16="http://schemas.microsoft.com/office/drawing/2014/main" id="{3EEDC993-D853-FC14-88F4-826C4B3DD50E}"/>
              </a:ext>
            </a:extLst>
          </p:cNvPr>
          <p:cNvSpPr txBox="1"/>
          <p:nvPr/>
        </p:nvSpPr>
        <p:spPr>
          <a:xfrm>
            <a:off x="8799098" y="5415581"/>
            <a:ext cx="2037412" cy="316882"/>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0000"/>
              </a:lnSpc>
            </a:pPr>
            <a:r>
              <a:rPr lang="en-US" sz="1400" b="1">
                <a:solidFill>
                  <a:schemeClr val="tx1">
                    <a:lumMod val="65000"/>
                    <a:lumOff val="35000"/>
                  </a:schemeClr>
                </a:solidFill>
                <a:latin typeface="Roboto"/>
                <a:ea typeface="Roboto"/>
                <a:cs typeface="Calibri"/>
              </a:rPr>
              <a:t>When did you start?</a:t>
            </a:r>
            <a:endParaRPr lang="en-US">
              <a:solidFill>
                <a:schemeClr val="tx1">
                  <a:lumMod val="65000"/>
                  <a:lumOff val="35000"/>
                </a:schemeClr>
              </a:solidFill>
            </a:endParaRPr>
          </a:p>
        </p:txBody>
      </p:sp>
      <p:sp>
        <p:nvSpPr>
          <p:cNvPr id="86" name="Rounded Rectangle 9">
            <a:extLst>
              <a:ext uri="{FF2B5EF4-FFF2-40B4-BE49-F238E27FC236}">
                <a16:creationId xmlns:a16="http://schemas.microsoft.com/office/drawing/2014/main" id="{C206E289-7343-5B6B-1122-A653058AD0EE}"/>
              </a:ext>
            </a:extLst>
          </p:cNvPr>
          <p:cNvSpPr/>
          <p:nvPr/>
        </p:nvSpPr>
        <p:spPr>
          <a:xfrm>
            <a:off x="4626472" y="5122913"/>
            <a:ext cx="3131415" cy="997681"/>
          </a:xfrm>
          <a:prstGeom prst="roundRect">
            <a:avLst>
              <a:gd name="adj" fmla="val 2868"/>
            </a:avLst>
          </a:prstGeom>
          <a:noFill/>
          <a:ln w="28575">
            <a:solidFill>
              <a:srgbClr val="009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7" name="Oval 86">
            <a:extLst>
              <a:ext uri="{FF2B5EF4-FFF2-40B4-BE49-F238E27FC236}">
                <a16:creationId xmlns:a16="http://schemas.microsoft.com/office/drawing/2014/main" id="{6A9BA50D-DF84-1413-246E-9CB96B2C22C3}"/>
              </a:ext>
            </a:extLst>
          </p:cNvPr>
          <p:cNvSpPr/>
          <p:nvPr/>
        </p:nvSpPr>
        <p:spPr>
          <a:xfrm>
            <a:off x="5985798" y="4841120"/>
            <a:ext cx="412763" cy="412763"/>
          </a:xfrm>
          <a:prstGeom prst="ellipse">
            <a:avLst/>
          </a:prstGeom>
          <a:solidFill>
            <a:srgbClr val="0094B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4B6"/>
              </a:solidFill>
              <a:effectLst/>
              <a:uLnTx/>
              <a:uFillTx/>
              <a:latin typeface="Calibri" panose="020F0502020204030204"/>
              <a:ea typeface="+mn-ea"/>
              <a:cs typeface="+mn-cs"/>
            </a:endParaRPr>
          </a:p>
        </p:txBody>
      </p:sp>
      <p:sp>
        <p:nvSpPr>
          <p:cNvPr id="88" name="Rounded Rectangle 9">
            <a:extLst>
              <a:ext uri="{FF2B5EF4-FFF2-40B4-BE49-F238E27FC236}">
                <a16:creationId xmlns:a16="http://schemas.microsoft.com/office/drawing/2014/main" id="{F0A08795-2D2C-DDDC-EDC7-D62A97BBBF39}"/>
              </a:ext>
            </a:extLst>
          </p:cNvPr>
          <p:cNvSpPr/>
          <p:nvPr/>
        </p:nvSpPr>
        <p:spPr>
          <a:xfrm>
            <a:off x="8208055" y="5081159"/>
            <a:ext cx="3131415" cy="997681"/>
          </a:xfrm>
          <a:prstGeom prst="roundRect">
            <a:avLst>
              <a:gd name="adj" fmla="val 2868"/>
            </a:avLst>
          </a:prstGeom>
          <a:noFill/>
          <a:ln w="28575">
            <a:solidFill>
              <a:srgbClr val="009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9" name="Oval 88">
            <a:extLst>
              <a:ext uri="{FF2B5EF4-FFF2-40B4-BE49-F238E27FC236}">
                <a16:creationId xmlns:a16="http://schemas.microsoft.com/office/drawing/2014/main" id="{331D70BC-041A-7888-3E44-2D4B6E172496}"/>
              </a:ext>
            </a:extLst>
          </p:cNvPr>
          <p:cNvSpPr/>
          <p:nvPr/>
        </p:nvSpPr>
        <p:spPr>
          <a:xfrm>
            <a:off x="9536065" y="4841119"/>
            <a:ext cx="412763" cy="412763"/>
          </a:xfrm>
          <a:prstGeom prst="ellipse">
            <a:avLst/>
          </a:prstGeom>
          <a:solidFill>
            <a:srgbClr val="0094B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4B6"/>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B16C226-281D-0111-E935-337884FB2141}"/>
              </a:ext>
            </a:extLst>
          </p:cNvPr>
          <p:cNvSpPr txBox="1"/>
          <p:nvPr/>
        </p:nvSpPr>
        <p:spPr>
          <a:xfrm>
            <a:off x="557540" y="1716121"/>
            <a:ext cx="11007763" cy="34470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7345" indent="-347345">
              <a:spcAft>
                <a:spcPts val="1000"/>
              </a:spcAft>
              <a:buFont typeface="Arial,Sans-Serif"/>
              <a:buChar char="•"/>
            </a:pPr>
            <a:r>
              <a:rPr lang="en-US" sz="2000">
                <a:latin typeface="Roboto"/>
                <a:ea typeface="Roboto"/>
                <a:cs typeface="Arial"/>
              </a:rPr>
              <a:t>Mostly, No! There are many AI tools in marketing that provide a user-friendly interface and customer support system. Moreover, the websites and apps usually have the instructions mentioned specifically.</a:t>
            </a:r>
            <a:endParaRPr lang="en-US" sz="2000">
              <a:latin typeface="Roboto"/>
              <a:ea typeface="Roboto"/>
              <a:cs typeface="Roboto"/>
            </a:endParaRPr>
          </a:p>
          <a:p>
            <a:pPr marL="347345" indent="-347345">
              <a:spcAft>
                <a:spcPts val="1000"/>
              </a:spcAft>
              <a:buFont typeface="Arial,Sans-Serif"/>
              <a:buChar char="•"/>
            </a:pPr>
            <a:r>
              <a:rPr lang="en-US" sz="2000">
                <a:latin typeface="Roboto"/>
                <a:ea typeface="Roboto"/>
                <a:cs typeface="Arial"/>
              </a:rPr>
              <a:t>However, some tools may require basic knowledge and some are more advance. It's essential to do your due diligence, compare features and prices and then, choose the AI tools that best suit your business requirements. </a:t>
            </a:r>
          </a:p>
          <a:p>
            <a:pPr marL="347345" indent="-347345">
              <a:spcAft>
                <a:spcPts val="1000"/>
              </a:spcAft>
              <a:buFont typeface="Arial,Sans-Serif"/>
              <a:buChar char="•"/>
            </a:pPr>
            <a:r>
              <a:rPr lang="en-US" sz="2000">
                <a:latin typeface="Roboto"/>
                <a:ea typeface="Roboto"/>
                <a:cs typeface="Arial"/>
              </a:rPr>
              <a:t>You still ALWAYS want to ensure the human component. </a:t>
            </a:r>
          </a:p>
          <a:p>
            <a:pPr marL="347345" indent="-347345">
              <a:spcAft>
                <a:spcPts val="1000"/>
              </a:spcAft>
              <a:buFont typeface="Arial,Sans-Serif"/>
              <a:buChar char="•"/>
            </a:pPr>
            <a:r>
              <a:rPr lang="en-US" sz="2000">
                <a:latin typeface="Roboto"/>
                <a:ea typeface="Roboto"/>
                <a:cs typeface="Arial"/>
              </a:rPr>
              <a:t>And consider legalese.</a:t>
            </a:r>
          </a:p>
          <a:p>
            <a:pPr marL="631190" indent="-347345">
              <a:spcAft>
                <a:spcPts val="1000"/>
              </a:spcAft>
            </a:pPr>
            <a:endParaRPr lang="en-US">
              <a:ea typeface="Calibri" panose="020F0502020204030204"/>
              <a:cs typeface="Calibri"/>
            </a:endParaRPr>
          </a:p>
        </p:txBody>
      </p:sp>
    </p:spTree>
    <p:extLst>
      <p:ext uri="{BB962C8B-B14F-4D97-AF65-F5344CB8AC3E}">
        <p14:creationId xmlns:p14="http://schemas.microsoft.com/office/powerpoint/2010/main" val="2977491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613D64-C8B2-9E47-B00C-728F192E915F}"/>
              </a:ext>
            </a:extLst>
          </p:cNvPr>
          <p:cNvSpPr txBox="1">
            <a:spLocks/>
          </p:cNvSpPr>
          <p:nvPr/>
        </p:nvSpPr>
        <p:spPr>
          <a:xfrm>
            <a:off x="568387"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a:solidFill>
                  <a:schemeClr val="tx1">
                    <a:lumMod val="65000"/>
                    <a:lumOff val="35000"/>
                  </a:schemeClr>
                </a:solidFill>
                <a:latin typeface="Roboto"/>
                <a:ea typeface="Roboto"/>
                <a:cs typeface="Roboto"/>
              </a:rPr>
              <a:t>Why </a:t>
            </a:r>
            <a:r>
              <a:rPr lang="en-US" sz="3800">
                <a:solidFill>
                  <a:srgbClr val="54575A"/>
                </a:solidFill>
                <a:latin typeface="Roboto"/>
                <a:ea typeface="Roboto"/>
                <a:cs typeface="Roboto"/>
              </a:rPr>
              <a:t>You Should be Using AI in Marketing</a:t>
            </a:r>
            <a:endParaRPr lang="en-US" sz="3800">
              <a:solidFill>
                <a:srgbClr val="54575A"/>
              </a:solidFill>
              <a:latin typeface="Roboto"/>
              <a:ea typeface="Roboto" panose="02000000000000000000" pitchFamily="2" charset="0"/>
              <a:cs typeface="Roboto" panose="02000000000000000000" pitchFamily="2" charset="0"/>
            </a:endParaRPr>
          </a:p>
        </p:txBody>
      </p:sp>
      <p:sp>
        <p:nvSpPr>
          <p:cNvPr id="184" name="Rectangle 183">
            <a:extLst>
              <a:ext uri="{FF2B5EF4-FFF2-40B4-BE49-F238E27FC236}">
                <a16:creationId xmlns:a16="http://schemas.microsoft.com/office/drawing/2014/main" id="{85463DA1-BAC2-4943-BC81-3E9183068A1B}"/>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0F28FA5-9938-4B24-807C-8C77D3AC5B98}"/>
              </a:ext>
            </a:extLst>
          </p:cNvPr>
          <p:cNvSpPr txBox="1"/>
          <p:nvPr/>
        </p:nvSpPr>
        <p:spPr>
          <a:xfrm>
            <a:off x="681276" y="6180989"/>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000">
              <a:latin typeface="Roboto"/>
              <a:ea typeface="Roboto"/>
              <a:cs typeface="Calibri"/>
            </a:endParaRPr>
          </a:p>
        </p:txBody>
      </p:sp>
      <p:grpSp>
        <p:nvGrpSpPr>
          <p:cNvPr id="159" name="Graphic 43">
            <a:extLst>
              <a:ext uri="{FF2B5EF4-FFF2-40B4-BE49-F238E27FC236}">
                <a16:creationId xmlns:a16="http://schemas.microsoft.com/office/drawing/2014/main" id="{8C8CF741-B18F-3A43-ABB1-983A7C39ABC5}"/>
              </a:ext>
            </a:extLst>
          </p:cNvPr>
          <p:cNvGrpSpPr/>
          <p:nvPr/>
        </p:nvGrpSpPr>
        <p:grpSpPr>
          <a:xfrm>
            <a:off x="11340844" y="4449005"/>
            <a:ext cx="596806" cy="587096"/>
            <a:chOff x="2108641" y="611571"/>
            <a:chExt cx="4876800" cy="4797456"/>
          </a:xfrm>
          <a:solidFill>
            <a:schemeClr val="bg1"/>
          </a:solidFill>
        </p:grpSpPr>
        <p:sp>
          <p:nvSpPr>
            <p:cNvPr id="174" name="Graphic 43">
              <a:extLst>
                <a:ext uri="{FF2B5EF4-FFF2-40B4-BE49-F238E27FC236}">
                  <a16:creationId xmlns:a16="http://schemas.microsoft.com/office/drawing/2014/main" id="{2A0E71BF-D476-264A-84C6-203872DD827B}"/>
                </a:ext>
              </a:extLst>
            </p:cNvPr>
            <p:cNvSpPr/>
            <p:nvPr/>
          </p:nvSpPr>
          <p:spPr>
            <a:xfrm>
              <a:off x="2108641" y="611571"/>
              <a:ext cx="4876800" cy="4797456"/>
            </a:xfrm>
            <a:custGeom>
              <a:avLst/>
              <a:gdLst>
                <a:gd name="connsiteX0" fmla="*/ 4805363 w 4876800"/>
                <a:gd name="connsiteY0" fmla="*/ 3047810 h 4797456"/>
                <a:gd name="connsiteX1" fmla="*/ 4876800 w 4876800"/>
                <a:gd name="connsiteY1" fmla="*/ 2976372 h 4797456"/>
                <a:gd name="connsiteX2" fmla="*/ 4876800 w 4876800"/>
                <a:gd name="connsiteY2" fmla="*/ 1868519 h 4797456"/>
                <a:gd name="connsiteX3" fmla="*/ 4847968 w 4876800"/>
                <a:gd name="connsiteY3" fmla="*/ 1811169 h 4797456"/>
                <a:gd name="connsiteX4" fmla="*/ 4033838 w 4876800"/>
                <a:gd name="connsiteY4" fmla="*/ 1206332 h 4797456"/>
                <a:gd name="connsiteX5" fmla="*/ 4033838 w 4876800"/>
                <a:gd name="connsiteY5" fmla="*/ 325469 h 4797456"/>
                <a:gd name="connsiteX6" fmla="*/ 3708368 w 4876800"/>
                <a:gd name="connsiteY6" fmla="*/ 0 h 4797456"/>
                <a:gd name="connsiteX7" fmla="*/ 2542413 w 4876800"/>
                <a:gd name="connsiteY7" fmla="*/ 0 h 4797456"/>
                <a:gd name="connsiteX8" fmla="*/ 2470976 w 4876800"/>
                <a:gd name="connsiteY8" fmla="*/ 71438 h 4797456"/>
                <a:gd name="connsiteX9" fmla="*/ 2542413 w 4876800"/>
                <a:gd name="connsiteY9" fmla="*/ 142875 h 4797456"/>
                <a:gd name="connsiteX10" fmla="*/ 3708368 w 4876800"/>
                <a:gd name="connsiteY10" fmla="*/ 142875 h 4797456"/>
                <a:gd name="connsiteX11" fmla="*/ 3890963 w 4876800"/>
                <a:gd name="connsiteY11" fmla="*/ 325469 h 4797456"/>
                <a:gd name="connsiteX12" fmla="*/ 3890963 w 4876800"/>
                <a:gd name="connsiteY12" fmla="*/ 2576360 h 4797456"/>
                <a:gd name="connsiteX13" fmla="*/ 3151070 w 4876800"/>
                <a:gd name="connsiteY13" fmla="*/ 3226041 h 4797456"/>
                <a:gd name="connsiteX14" fmla="*/ 1731874 w 4876800"/>
                <a:gd name="connsiteY14" fmla="*/ 3225889 h 4797456"/>
                <a:gd name="connsiteX15" fmla="*/ 985847 w 4876800"/>
                <a:gd name="connsiteY15" fmla="*/ 2573427 h 4797456"/>
                <a:gd name="connsiteX16" fmla="*/ 985847 w 4876800"/>
                <a:gd name="connsiteY16" fmla="*/ 325469 h 4797456"/>
                <a:gd name="connsiteX17" fmla="*/ 1168441 w 4876800"/>
                <a:gd name="connsiteY17" fmla="*/ 142875 h 4797456"/>
                <a:gd name="connsiteX18" fmla="*/ 2231041 w 4876800"/>
                <a:gd name="connsiteY18" fmla="*/ 142875 h 4797456"/>
                <a:gd name="connsiteX19" fmla="*/ 2302478 w 4876800"/>
                <a:gd name="connsiteY19" fmla="*/ 71438 h 4797456"/>
                <a:gd name="connsiteX20" fmla="*/ 2231041 w 4876800"/>
                <a:gd name="connsiteY20" fmla="*/ 0 h 4797456"/>
                <a:gd name="connsiteX21" fmla="*/ 1168432 w 4876800"/>
                <a:gd name="connsiteY21" fmla="*/ 0 h 4797456"/>
                <a:gd name="connsiteX22" fmla="*/ 842963 w 4876800"/>
                <a:gd name="connsiteY22" fmla="*/ 325469 h 4797456"/>
                <a:gd name="connsiteX23" fmla="*/ 842963 w 4876800"/>
                <a:gd name="connsiteY23" fmla="*/ 1170318 h 4797456"/>
                <a:gd name="connsiteX24" fmla="*/ 27251 w 4876800"/>
                <a:gd name="connsiteY24" fmla="*/ 1812379 h 4797456"/>
                <a:gd name="connsiteX25" fmla="*/ 0 w 4876800"/>
                <a:gd name="connsiteY25" fmla="*/ 1868519 h 4797456"/>
                <a:gd name="connsiteX26" fmla="*/ 0 w 4876800"/>
                <a:gd name="connsiteY26" fmla="*/ 4440269 h 4797456"/>
                <a:gd name="connsiteX27" fmla="*/ 111300 w 4876800"/>
                <a:gd name="connsiteY27" fmla="*/ 4699235 h 4797456"/>
                <a:gd name="connsiteX28" fmla="*/ 357188 w 4876800"/>
                <a:gd name="connsiteY28" fmla="*/ 4797457 h 4797456"/>
                <a:gd name="connsiteX29" fmla="*/ 4519613 w 4876800"/>
                <a:gd name="connsiteY29" fmla="*/ 4797457 h 4797456"/>
                <a:gd name="connsiteX30" fmla="*/ 4765463 w 4876800"/>
                <a:gd name="connsiteY30" fmla="*/ 4699283 h 4797456"/>
                <a:gd name="connsiteX31" fmla="*/ 4876800 w 4876800"/>
                <a:gd name="connsiteY31" fmla="*/ 4440269 h 4797456"/>
                <a:gd name="connsiteX32" fmla="*/ 4876800 w 4876800"/>
                <a:gd name="connsiteY32" fmla="*/ 3287744 h 4797456"/>
                <a:gd name="connsiteX33" fmla="*/ 4805363 w 4876800"/>
                <a:gd name="connsiteY33" fmla="*/ 3216307 h 4797456"/>
                <a:gd name="connsiteX34" fmla="*/ 4733925 w 4876800"/>
                <a:gd name="connsiteY34" fmla="*/ 3287744 h 4797456"/>
                <a:gd name="connsiteX35" fmla="*/ 4733925 w 4876800"/>
                <a:gd name="connsiteY35" fmla="*/ 4440269 h 4797456"/>
                <a:gd name="connsiteX36" fmla="*/ 4707112 w 4876800"/>
                <a:gd name="connsiteY36" fmla="*/ 4544311 h 4797456"/>
                <a:gd name="connsiteX37" fmla="*/ 3286487 w 4876800"/>
                <a:gd name="connsiteY37" fmla="*/ 3297260 h 4797456"/>
                <a:gd name="connsiteX38" fmla="*/ 4733925 w 4876800"/>
                <a:gd name="connsiteY38" fmla="*/ 2026310 h 4797456"/>
                <a:gd name="connsiteX39" fmla="*/ 4733925 w 4876800"/>
                <a:gd name="connsiteY39" fmla="*/ 2976372 h 4797456"/>
                <a:gd name="connsiteX40" fmla="*/ 4805363 w 4876800"/>
                <a:gd name="connsiteY40" fmla="*/ 3047810 h 4797456"/>
                <a:gd name="connsiteX41" fmla="*/ 4033838 w 4876800"/>
                <a:gd name="connsiteY41" fmla="*/ 1384316 h 4797456"/>
                <a:gd name="connsiteX42" fmla="*/ 4691815 w 4876800"/>
                <a:gd name="connsiteY42" fmla="*/ 1873148 h 4797456"/>
                <a:gd name="connsiteX43" fmla="*/ 4033838 w 4876800"/>
                <a:gd name="connsiteY43" fmla="*/ 2450906 h 4797456"/>
                <a:gd name="connsiteX44" fmla="*/ 842963 w 4876800"/>
                <a:gd name="connsiteY44" fmla="*/ 2448459 h 4797456"/>
                <a:gd name="connsiteX45" fmla="*/ 183251 w 4876800"/>
                <a:gd name="connsiteY45" fmla="*/ 1871415 h 4797456"/>
                <a:gd name="connsiteX46" fmla="*/ 842963 w 4876800"/>
                <a:gd name="connsiteY46" fmla="*/ 1352150 h 4797456"/>
                <a:gd name="connsiteX47" fmla="*/ 357188 w 4876800"/>
                <a:gd name="connsiteY47" fmla="*/ 4654582 h 4797456"/>
                <a:gd name="connsiteX48" fmla="*/ 278140 w 4876800"/>
                <a:gd name="connsiteY48" fmla="*/ 4639485 h 4797456"/>
                <a:gd name="connsiteX49" fmla="*/ 1106300 w 4876800"/>
                <a:gd name="connsiteY49" fmla="*/ 3915509 h 4797456"/>
                <a:gd name="connsiteX50" fmla="*/ 1113063 w 4876800"/>
                <a:gd name="connsiteY50" fmla="*/ 3814705 h 4797456"/>
                <a:gd name="connsiteX51" fmla="*/ 1012260 w 4876800"/>
                <a:gd name="connsiteY51" fmla="*/ 3807943 h 4797456"/>
                <a:gd name="connsiteX52" fmla="*/ 169774 w 4876800"/>
                <a:gd name="connsiteY52" fmla="*/ 4544444 h 4797456"/>
                <a:gd name="connsiteX53" fmla="*/ 142875 w 4876800"/>
                <a:gd name="connsiteY53" fmla="*/ 4440269 h 4797456"/>
                <a:gd name="connsiteX54" fmla="*/ 142875 w 4876800"/>
                <a:gd name="connsiteY54" fmla="*/ 2025910 h 4797456"/>
                <a:gd name="connsiteX55" fmla="*/ 867366 w 4876800"/>
                <a:gd name="connsiteY55" fmla="*/ 2659618 h 4797456"/>
                <a:gd name="connsiteX56" fmla="*/ 867375 w 4876800"/>
                <a:gd name="connsiteY56" fmla="*/ 2659628 h 4797456"/>
                <a:gd name="connsiteX57" fmla="*/ 1596438 w 4876800"/>
                <a:gd name="connsiteY57" fmla="*/ 3297250 h 4797456"/>
                <a:gd name="connsiteX58" fmla="*/ 1323632 w 4876800"/>
                <a:gd name="connsiteY58" fmla="*/ 3535709 h 4797456"/>
                <a:gd name="connsiteX59" fmla="*/ 1299210 w 4876800"/>
                <a:gd name="connsiteY59" fmla="*/ 3589592 h 4797456"/>
                <a:gd name="connsiteX60" fmla="*/ 1370648 w 4876800"/>
                <a:gd name="connsiteY60" fmla="*/ 3660981 h 4797456"/>
                <a:gd name="connsiteX61" fmla="*/ 1418892 w 4876800"/>
                <a:gd name="connsiteY61" fmla="*/ 3642198 h 4797456"/>
                <a:gd name="connsiteX62" fmla="*/ 1731731 w 4876800"/>
                <a:gd name="connsiteY62" fmla="*/ 3368754 h 4797456"/>
                <a:gd name="connsiteX63" fmla="*/ 3151527 w 4876800"/>
                <a:gd name="connsiteY63" fmla="*/ 3368897 h 4797456"/>
                <a:gd name="connsiteX64" fmla="*/ 4598880 w 4876800"/>
                <a:gd name="connsiteY64" fmla="*/ 4639399 h 4797456"/>
                <a:gd name="connsiteX65" fmla="*/ 4519613 w 4876800"/>
                <a:gd name="connsiteY65" fmla="*/ 4654573 h 4797456"/>
                <a:gd name="connsiteX66" fmla="*/ 357188 w 4876800"/>
                <a:gd name="connsiteY66" fmla="*/ 4654573 h 47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876800" h="4797456">
                  <a:moveTo>
                    <a:pt x="4805363" y="3047810"/>
                  </a:moveTo>
                  <a:cubicBezTo>
                    <a:pt x="4844825" y="3047810"/>
                    <a:pt x="4876800" y="3015825"/>
                    <a:pt x="4876800" y="2976372"/>
                  </a:cubicBezTo>
                  <a:lnTo>
                    <a:pt x="4876800" y="1868519"/>
                  </a:lnTo>
                  <a:cubicBezTo>
                    <a:pt x="4876800" y="1845917"/>
                    <a:pt x="4866104" y="1824657"/>
                    <a:pt x="4847968" y="1811169"/>
                  </a:cubicBezTo>
                  <a:lnTo>
                    <a:pt x="4033838" y="1206332"/>
                  </a:lnTo>
                  <a:lnTo>
                    <a:pt x="4033838" y="325469"/>
                  </a:lnTo>
                  <a:cubicBezTo>
                    <a:pt x="4033838" y="146009"/>
                    <a:pt x="3887838" y="0"/>
                    <a:pt x="3708368" y="0"/>
                  </a:cubicBezTo>
                  <a:lnTo>
                    <a:pt x="2542413" y="0"/>
                  </a:lnTo>
                  <a:cubicBezTo>
                    <a:pt x="2502951" y="0"/>
                    <a:pt x="2470976" y="31985"/>
                    <a:pt x="2470976" y="71438"/>
                  </a:cubicBezTo>
                  <a:cubicBezTo>
                    <a:pt x="2470976" y="110890"/>
                    <a:pt x="2502951" y="142875"/>
                    <a:pt x="2542413" y="142875"/>
                  </a:cubicBezTo>
                  <a:lnTo>
                    <a:pt x="3708368" y="142875"/>
                  </a:lnTo>
                  <a:cubicBezTo>
                    <a:pt x="3809048" y="142875"/>
                    <a:pt x="3890963" y="224790"/>
                    <a:pt x="3890963" y="325469"/>
                  </a:cubicBezTo>
                  <a:lnTo>
                    <a:pt x="3890963" y="2576360"/>
                  </a:lnTo>
                  <a:lnTo>
                    <a:pt x="3151070" y="3226041"/>
                  </a:lnTo>
                  <a:cubicBezTo>
                    <a:pt x="2856405" y="3227965"/>
                    <a:pt x="1903667" y="3226232"/>
                    <a:pt x="1731874" y="3225889"/>
                  </a:cubicBezTo>
                  <a:lnTo>
                    <a:pt x="985847" y="2573427"/>
                  </a:lnTo>
                  <a:lnTo>
                    <a:pt x="985847" y="325469"/>
                  </a:lnTo>
                  <a:cubicBezTo>
                    <a:pt x="985847" y="224790"/>
                    <a:pt x="1067762" y="142875"/>
                    <a:pt x="1168441" y="142875"/>
                  </a:cubicBezTo>
                  <a:lnTo>
                    <a:pt x="2231041" y="142875"/>
                  </a:lnTo>
                  <a:cubicBezTo>
                    <a:pt x="2270503" y="142875"/>
                    <a:pt x="2302478" y="110890"/>
                    <a:pt x="2302478" y="71438"/>
                  </a:cubicBezTo>
                  <a:cubicBezTo>
                    <a:pt x="2302478" y="31985"/>
                    <a:pt x="2270503" y="0"/>
                    <a:pt x="2231041" y="0"/>
                  </a:cubicBezTo>
                  <a:lnTo>
                    <a:pt x="1168432" y="0"/>
                  </a:lnTo>
                  <a:cubicBezTo>
                    <a:pt x="988962" y="0"/>
                    <a:pt x="842963" y="146009"/>
                    <a:pt x="842963" y="325469"/>
                  </a:cubicBezTo>
                  <a:lnTo>
                    <a:pt x="842963" y="1170318"/>
                  </a:lnTo>
                  <a:lnTo>
                    <a:pt x="27251" y="1812379"/>
                  </a:lnTo>
                  <a:cubicBezTo>
                    <a:pt x="10049" y="1825933"/>
                    <a:pt x="0" y="1846621"/>
                    <a:pt x="0" y="1868519"/>
                  </a:cubicBezTo>
                  <a:lnTo>
                    <a:pt x="0" y="4440269"/>
                  </a:lnTo>
                  <a:cubicBezTo>
                    <a:pt x="0" y="4537796"/>
                    <a:pt x="40586" y="4632208"/>
                    <a:pt x="111300" y="4699235"/>
                  </a:cubicBezTo>
                  <a:cubicBezTo>
                    <a:pt x="178003" y="4762567"/>
                    <a:pt x="265328" y="4797457"/>
                    <a:pt x="357188" y="4797457"/>
                  </a:cubicBezTo>
                  <a:lnTo>
                    <a:pt x="4519613" y="4797457"/>
                  </a:lnTo>
                  <a:cubicBezTo>
                    <a:pt x="4611481" y="4797457"/>
                    <a:pt x="4698806" y="4762576"/>
                    <a:pt x="4765463" y="4699283"/>
                  </a:cubicBezTo>
                  <a:cubicBezTo>
                    <a:pt x="4836224" y="4632208"/>
                    <a:pt x="4876800" y="4537796"/>
                    <a:pt x="4876800" y="4440269"/>
                  </a:cubicBezTo>
                  <a:lnTo>
                    <a:pt x="4876800" y="3287744"/>
                  </a:lnTo>
                  <a:cubicBezTo>
                    <a:pt x="4876800" y="3248292"/>
                    <a:pt x="4844825" y="3216307"/>
                    <a:pt x="4805363" y="3216307"/>
                  </a:cubicBezTo>
                  <a:cubicBezTo>
                    <a:pt x="4765901" y="3216307"/>
                    <a:pt x="4733925" y="3248292"/>
                    <a:pt x="4733925" y="3287744"/>
                  </a:cubicBezTo>
                  <a:lnTo>
                    <a:pt x="4733925" y="4440269"/>
                  </a:lnTo>
                  <a:cubicBezTo>
                    <a:pt x="4733925" y="4477417"/>
                    <a:pt x="4724629" y="4512926"/>
                    <a:pt x="4707112" y="4544311"/>
                  </a:cubicBezTo>
                  <a:lnTo>
                    <a:pt x="3286487" y="3297260"/>
                  </a:lnTo>
                  <a:lnTo>
                    <a:pt x="4733925" y="2026310"/>
                  </a:lnTo>
                  <a:lnTo>
                    <a:pt x="4733925" y="2976372"/>
                  </a:lnTo>
                  <a:cubicBezTo>
                    <a:pt x="4733925" y="3015825"/>
                    <a:pt x="4765901" y="3047810"/>
                    <a:pt x="4805363" y="3047810"/>
                  </a:cubicBezTo>
                  <a:close/>
                  <a:moveTo>
                    <a:pt x="4033838" y="1384316"/>
                  </a:moveTo>
                  <a:lnTo>
                    <a:pt x="4691815" y="1873148"/>
                  </a:lnTo>
                  <a:lnTo>
                    <a:pt x="4033838" y="2450906"/>
                  </a:lnTo>
                  <a:close/>
                  <a:moveTo>
                    <a:pt x="842963" y="2448459"/>
                  </a:moveTo>
                  <a:lnTo>
                    <a:pt x="183251" y="1871415"/>
                  </a:lnTo>
                  <a:lnTo>
                    <a:pt x="842963" y="1352150"/>
                  </a:lnTo>
                  <a:close/>
                  <a:moveTo>
                    <a:pt x="357188" y="4654582"/>
                  </a:moveTo>
                  <a:cubicBezTo>
                    <a:pt x="329765" y="4654582"/>
                    <a:pt x="303028" y="4649381"/>
                    <a:pt x="278140" y="4639485"/>
                  </a:cubicBezTo>
                  <a:lnTo>
                    <a:pt x="1106300" y="3915509"/>
                  </a:lnTo>
                  <a:cubicBezTo>
                    <a:pt x="1135999" y="3889543"/>
                    <a:pt x="1139038" y="3844414"/>
                    <a:pt x="1113063" y="3814705"/>
                  </a:cubicBezTo>
                  <a:cubicBezTo>
                    <a:pt x="1087098" y="3784997"/>
                    <a:pt x="1041968" y="3781977"/>
                    <a:pt x="1012260" y="3807943"/>
                  </a:cubicBezTo>
                  <a:lnTo>
                    <a:pt x="169774" y="4544444"/>
                  </a:lnTo>
                  <a:cubicBezTo>
                    <a:pt x="152200" y="4513031"/>
                    <a:pt x="142875" y="4477474"/>
                    <a:pt x="142875" y="4440269"/>
                  </a:cubicBezTo>
                  <a:lnTo>
                    <a:pt x="142875" y="2025910"/>
                  </a:lnTo>
                  <a:lnTo>
                    <a:pt x="867366" y="2659618"/>
                  </a:lnTo>
                  <a:cubicBezTo>
                    <a:pt x="867366" y="2659618"/>
                    <a:pt x="867375" y="2659628"/>
                    <a:pt x="867375" y="2659628"/>
                  </a:cubicBezTo>
                  <a:lnTo>
                    <a:pt x="1596438" y="3297250"/>
                  </a:lnTo>
                  <a:lnTo>
                    <a:pt x="1323632" y="3535709"/>
                  </a:lnTo>
                  <a:cubicBezTo>
                    <a:pt x="1308106" y="3549272"/>
                    <a:pt x="1299210" y="3568979"/>
                    <a:pt x="1299210" y="3589592"/>
                  </a:cubicBezTo>
                  <a:cubicBezTo>
                    <a:pt x="1299210" y="3629044"/>
                    <a:pt x="1331186" y="3660981"/>
                    <a:pt x="1370648" y="3660981"/>
                  </a:cubicBezTo>
                  <a:cubicBezTo>
                    <a:pt x="1389250" y="3660981"/>
                    <a:pt x="1406185" y="3653857"/>
                    <a:pt x="1418892" y="3642198"/>
                  </a:cubicBezTo>
                  <a:lnTo>
                    <a:pt x="1731731" y="3368754"/>
                  </a:lnTo>
                  <a:cubicBezTo>
                    <a:pt x="1904381" y="3369088"/>
                    <a:pt x="2855452" y="3370831"/>
                    <a:pt x="3151527" y="3368897"/>
                  </a:cubicBezTo>
                  <a:lnTo>
                    <a:pt x="4598880" y="4639399"/>
                  </a:lnTo>
                  <a:cubicBezTo>
                    <a:pt x="4573934" y="4649353"/>
                    <a:pt x="4547111" y="4654573"/>
                    <a:pt x="4519613" y="4654573"/>
                  </a:cubicBezTo>
                  <a:lnTo>
                    <a:pt x="357188" y="4654573"/>
                  </a:lnTo>
                  <a:close/>
                </a:path>
              </a:pathLst>
            </a:custGeom>
            <a:grpFill/>
            <a:ln w="3175" cap="flat">
              <a:solidFill>
                <a:schemeClr val="bg1"/>
              </a:solidFill>
              <a:prstDash val="solid"/>
              <a:miter/>
            </a:ln>
          </p:spPr>
          <p:txBody>
            <a:bodyPr rtlCol="0" anchor="ctr"/>
            <a:lstStyle/>
            <a:p>
              <a:endParaRPr lang="en-US"/>
            </a:p>
          </p:txBody>
        </p:sp>
        <p:sp>
          <p:nvSpPr>
            <p:cNvPr id="175" name="Graphic 43">
              <a:extLst>
                <a:ext uri="{FF2B5EF4-FFF2-40B4-BE49-F238E27FC236}">
                  <a16:creationId xmlns:a16="http://schemas.microsoft.com/office/drawing/2014/main" id="{ABE8E3CD-6C3D-154E-99BD-E8B45FC8AB1A}"/>
                </a:ext>
              </a:extLst>
            </p:cNvPr>
            <p:cNvSpPr/>
            <p:nvPr/>
          </p:nvSpPr>
          <p:spPr>
            <a:xfrm>
              <a:off x="3290275" y="1149867"/>
              <a:ext cx="2003774" cy="2123065"/>
            </a:xfrm>
            <a:custGeom>
              <a:avLst/>
              <a:gdLst>
                <a:gd name="connsiteX0" fmla="*/ 591531 w 2003774"/>
                <a:gd name="connsiteY0" fmla="*/ 2123065 h 2123065"/>
                <a:gd name="connsiteX1" fmla="*/ 834742 w 2003774"/>
                <a:gd name="connsiteY1" fmla="*/ 1879854 h 2123065"/>
                <a:gd name="connsiteX2" fmla="*/ 834742 w 2003774"/>
                <a:gd name="connsiteY2" fmla="*/ 1359618 h 2123065"/>
                <a:gd name="connsiteX3" fmla="*/ 913447 w 2003774"/>
                <a:gd name="connsiteY3" fmla="*/ 1359618 h 2123065"/>
                <a:gd name="connsiteX4" fmla="*/ 1579798 w 2003774"/>
                <a:gd name="connsiteY4" fmla="*/ 1692793 h 2123065"/>
                <a:gd name="connsiteX5" fmla="*/ 1789195 w 2003774"/>
                <a:gd name="connsiteY5" fmla="*/ 1860633 h 2123065"/>
                <a:gd name="connsiteX6" fmla="*/ 2003774 w 2003774"/>
                <a:gd name="connsiteY6" fmla="*/ 1646053 h 2123065"/>
                <a:gd name="connsiteX7" fmla="*/ 2003774 w 2003774"/>
                <a:gd name="connsiteY7" fmla="*/ 214589 h 2123065"/>
                <a:gd name="connsiteX8" fmla="*/ 1789195 w 2003774"/>
                <a:gd name="connsiteY8" fmla="*/ 0 h 2123065"/>
                <a:gd name="connsiteX9" fmla="*/ 1579798 w 2003774"/>
                <a:gd name="connsiteY9" fmla="*/ 167840 h 2123065"/>
                <a:gd name="connsiteX10" fmla="*/ 913447 w 2003774"/>
                <a:gd name="connsiteY10" fmla="*/ 501015 h 2123065"/>
                <a:gd name="connsiteX11" fmla="*/ 429301 w 2003774"/>
                <a:gd name="connsiteY11" fmla="*/ 501015 h 2123065"/>
                <a:gd name="connsiteX12" fmla="*/ 0 w 2003774"/>
                <a:gd name="connsiteY12" fmla="*/ 930316 h 2123065"/>
                <a:gd name="connsiteX13" fmla="*/ 348320 w 2003774"/>
                <a:gd name="connsiteY13" fmla="*/ 1351855 h 2123065"/>
                <a:gd name="connsiteX14" fmla="*/ 348320 w 2003774"/>
                <a:gd name="connsiteY14" fmla="*/ 1879854 h 2123065"/>
                <a:gd name="connsiteX15" fmla="*/ 591531 w 2003774"/>
                <a:gd name="connsiteY15" fmla="*/ 2123065 h 2123065"/>
                <a:gd name="connsiteX16" fmla="*/ 691867 w 2003774"/>
                <a:gd name="connsiteY16" fmla="*/ 1879854 h 2123065"/>
                <a:gd name="connsiteX17" fmla="*/ 591531 w 2003774"/>
                <a:gd name="connsiteY17" fmla="*/ 1980190 h 2123065"/>
                <a:gd name="connsiteX18" fmla="*/ 491195 w 2003774"/>
                <a:gd name="connsiteY18" fmla="*/ 1879854 h 2123065"/>
                <a:gd name="connsiteX19" fmla="*/ 491195 w 2003774"/>
                <a:gd name="connsiteY19" fmla="*/ 1359618 h 2123065"/>
                <a:gd name="connsiteX20" fmla="*/ 691867 w 2003774"/>
                <a:gd name="connsiteY20" fmla="*/ 1359618 h 2123065"/>
                <a:gd name="connsiteX21" fmla="*/ 1789186 w 2003774"/>
                <a:gd name="connsiteY21" fmla="*/ 142875 h 2123065"/>
                <a:gd name="connsiteX22" fmla="*/ 1860890 w 2003774"/>
                <a:gd name="connsiteY22" fmla="*/ 214589 h 2123065"/>
                <a:gd name="connsiteX23" fmla="*/ 1860890 w 2003774"/>
                <a:gd name="connsiteY23" fmla="*/ 1646053 h 2123065"/>
                <a:gd name="connsiteX24" fmla="*/ 1789186 w 2003774"/>
                <a:gd name="connsiteY24" fmla="*/ 1717758 h 2123065"/>
                <a:gd name="connsiteX25" fmla="*/ 1717481 w 2003774"/>
                <a:gd name="connsiteY25" fmla="*/ 1646053 h 2123065"/>
                <a:gd name="connsiteX26" fmla="*/ 1717481 w 2003774"/>
                <a:gd name="connsiteY26" fmla="*/ 214589 h 2123065"/>
                <a:gd name="connsiteX27" fmla="*/ 1789186 w 2003774"/>
                <a:gd name="connsiteY27" fmla="*/ 142875 h 2123065"/>
                <a:gd name="connsiteX28" fmla="*/ 1574606 w 2003774"/>
                <a:gd name="connsiteY28" fmla="*/ 1530458 h 2123065"/>
                <a:gd name="connsiteX29" fmla="*/ 1001744 w 2003774"/>
                <a:gd name="connsiteY29" fmla="*/ 1244032 h 2123065"/>
                <a:gd name="connsiteX30" fmla="*/ 1001744 w 2003774"/>
                <a:gd name="connsiteY30" fmla="*/ 616601 h 2123065"/>
                <a:gd name="connsiteX31" fmla="*/ 1574606 w 2003774"/>
                <a:gd name="connsiteY31" fmla="*/ 330175 h 2123065"/>
                <a:gd name="connsiteX32" fmla="*/ 142875 w 2003774"/>
                <a:gd name="connsiteY32" fmla="*/ 930316 h 2123065"/>
                <a:gd name="connsiteX33" fmla="*/ 429301 w 2003774"/>
                <a:gd name="connsiteY33" fmla="*/ 643890 h 2123065"/>
                <a:gd name="connsiteX34" fmla="*/ 858879 w 2003774"/>
                <a:gd name="connsiteY34" fmla="*/ 643890 h 2123065"/>
                <a:gd name="connsiteX35" fmla="*/ 858879 w 2003774"/>
                <a:gd name="connsiteY35" fmla="*/ 1216752 h 2123065"/>
                <a:gd name="connsiteX36" fmla="*/ 763314 w 2003774"/>
                <a:gd name="connsiteY36" fmla="*/ 1216752 h 2123065"/>
                <a:gd name="connsiteX37" fmla="*/ 429311 w 2003774"/>
                <a:gd name="connsiteY37" fmla="*/ 1216752 h 2123065"/>
                <a:gd name="connsiteX38" fmla="*/ 142875 w 2003774"/>
                <a:gd name="connsiteY38" fmla="*/ 930316 h 212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03774" h="2123065">
                  <a:moveTo>
                    <a:pt x="591531" y="2123065"/>
                  </a:moveTo>
                  <a:cubicBezTo>
                    <a:pt x="725634" y="2123065"/>
                    <a:pt x="834742" y="2013957"/>
                    <a:pt x="834742" y="1879854"/>
                  </a:cubicBezTo>
                  <a:lnTo>
                    <a:pt x="834742" y="1359618"/>
                  </a:lnTo>
                  <a:lnTo>
                    <a:pt x="913447" y="1359618"/>
                  </a:lnTo>
                  <a:lnTo>
                    <a:pt x="1579798" y="1692793"/>
                  </a:lnTo>
                  <a:cubicBezTo>
                    <a:pt x="1601200" y="1788700"/>
                    <a:pt x="1686925" y="1860633"/>
                    <a:pt x="1789195" y="1860633"/>
                  </a:cubicBezTo>
                  <a:cubicBezTo>
                    <a:pt x="1907515" y="1860633"/>
                    <a:pt x="2003774" y="1764373"/>
                    <a:pt x="2003774" y="1646053"/>
                  </a:cubicBezTo>
                  <a:lnTo>
                    <a:pt x="2003774" y="214589"/>
                  </a:lnTo>
                  <a:cubicBezTo>
                    <a:pt x="2003774" y="96269"/>
                    <a:pt x="1907515" y="0"/>
                    <a:pt x="1789195" y="0"/>
                  </a:cubicBezTo>
                  <a:cubicBezTo>
                    <a:pt x="1686935" y="0"/>
                    <a:pt x="1601200" y="71933"/>
                    <a:pt x="1579798" y="167840"/>
                  </a:cubicBezTo>
                  <a:lnTo>
                    <a:pt x="913447" y="501015"/>
                  </a:lnTo>
                  <a:lnTo>
                    <a:pt x="429301" y="501015"/>
                  </a:lnTo>
                  <a:cubicBezTo>
                    <a:pt x="192576" y="501015"/>
                    <a:pt x="0" y="693601"/>
                    <a:pt x="0" y="930316"/>
                  </a:cubicBezTo>
                  <a:cubicBezTo>
                    <a:pt x="0" y="1139352"/>
                    <a:pt x="150200" y="1313869"/>
                    <a:pt x="348320" y="1351855"/>
                  </a:cubicBezTo>
                  <a:lnTo>
                    <a:pt x="348320" y="1879854"/>
                  </a:lnTo>
                  <a:cubicBezTo>
                    <a:pt x="348320" y="2013966"/>
                    <a:pt x="457429" y="2123065"/>
                    <a:pt x="591531" y="2123065"/>
                  </a:cubicBezTo>
                  <a:close/>
                  <a:moveTo>
                    <a:pt x="691867" y="1879854"/>
                  </a:moveTo>
                  <a:cubicBezTo>
                    <a:pt x="691867" y="1935185"/>
                    <a:pt x="646852" y="1980190"/>
                    <a:pt x="591531" y="1980190"/>
                  </a:cubicBezTo>
                  <a:cubicBezTo>
                    <a:pt x="536210" y="1980190"/>
                    <a:pt x="491195" y="1935175"/>
                    <a:pt x="491195" y="1879854"/>
                  </a:cubicBezTo>
                  <a:lnTo>
                    <a:pt x="491195" y="1359618"/>
                  </a:lnTo>
                  <a:lnTo>
                    <a:pt x="691867" y="1359618"/>
                  </a:lnTo>
                  <a:close/>
                  <a:moveTo>
                    <a:pt x="1789186" y="142875"/>
                  </a:moveTo>
                  <a:cubicBezTo>
                    <a:pt x="1828724" y="142875"/>
                    <a:pt x="1860890" y="175041"/>
                    <a:pt x="1860890" y="214589"/>
                  </a:cubicBezTo>
                  <a:lnTo>
                    <a:pt x="1860890" y="1646053"/>
                  </a:lnTo>
                  <a:cubicBezTo>
                    <a:pt x="1860890" y="1685592"/>
                    <a:pt x="1828724" y="1717758"/>
                    <a:pt x="1789186" y="1717758"/>
                  </a:cubicBezTo>
                  <a:cubicBezTo>
                    <a:pt x="1749647" y="1717758"/>
                    <a:pt x="1717481" y="1685592"/>
                    <a:pt x="1717481" y="1646053"/>
                  </a:cubicBezTo>
                  <a:lnTo>
                    <a:pt x="1717481" y="214589"/>
                  </a:lnTo>
                  <a:cubicBezTo>
                    <a:pt x="1717481" y="175041"/>
                    <a:pt x="1749647" y="142875"/>
                    <a:pt x="1789186" y="142875"/>
                  </a:cubicBezTo>
                  <a:close/>
                  <a:moveTo>
                    <a:pt x="1574606" y="1530458"/>
                  </a:moveTo>
                  <a:lnTo>
                    <a:pt x="1001744" y="1244032"/>
                  </a:lnTo>
                  <a:lnTo>
                    <a:pt x="1001744" y="616601"/>
                  </a:lnTo>
                  <a:lnTo>
                    <a:pt x="1574606" y="330175"/>
                  </a:lnTo>
                  <a:close/>
                  <a:moveTo>
                    <a:pt x="142875" y="930316"/>
                  </a:moveTo>
                  <a:cubicBezTo>
                    <a:pt x="142875" y="772373"/>
                    <a:pt x="271367" y="643890"/>
                    <a:pt x="429301" y="643890"/>
                  </a:cubicBezTo>
                  <a:lnTo>
                    <a:pt x="858879" y="643890"/>
                  </a:lnTo>
                  <a:lnTo>
                    <a:pt x="858879" y="1216752"/>
                  </a:lnTo>
                  <a:lnTo>
                    <a:pt x="763314" y="1216752"/>
                  </a:lnTo>
                  <a:lnTo>
                    <a:pt x="429311" y="1216752"/>
                  </a:lnTo>
                  <a:cubicBezTo>
                    <a:pt x="271367" y="1216743"/>
                    <a:pt x="142875" y="1088260"/>
                    <a:pt x="142875" y="930316"/>
                  </a:cubicBezTo>
                  <a:close/>
                </a:path>
              </a:pathLst>
            </a:custGeom>
            <a:grpFill/>
            <a:ln w="3175" cap="flat">
              <a:solidFill>
                <a:schemeClr val="bg1"/>
              </a:solidFill>
              <a:prstDash val="solid"/>
              <a:miter/>
            </a:ln>
          </p:spPr>
          <p:txBody>
            <a:bodyPr rtlCol="0" anchor="ctr"/>
            <a:lstStyle/>
            <a:p>
              <a:endParaRPr lang="en-US"/>
            </a:p>
          </p:txBody>
        </p:sp>
        <p:sp>
          <p:nvSpPr>
            <p:cNvPr id="176" name="Graphic 43">
              <a:extLst>
                <a:ext uri="{FF2B5EF4-FFF2-40B4-BE49-F238E27FC236}">
                  <a16:creationId xmlns:a16="http://schemas.microsoft.com/office/drawing/2014/main" id="{92D34449-BA00-F449-8E19-DC029F1708B4}"/>
                </a:ext>
              </a:extLst>
            </p:cNvPr>
            <p:cNvSpPr/>
            <p:nvPr/>
          </p:nvSpPr>
          <p:spPr>
            <a:xfrm>
              <a:off x="5393731" y="1331978"/>
              <a:ext cx="410085" cy="410077"/>
            </a:xfrm>
            <a:custGeom>
              <a:avLst/>
              <a:gdLst>
                <a:gd name="connsiteX0" fmla="*/ 389160 w 410085"/>
                <a:gd name="connsiteY0" fmla="*/ 20924 h 410077"/>
                <a:gd name="connsiteX1" fmla="*/ 288129 w 410085"/>
                <a:gd name="connsiteY1" fmla="*/ 20924 h 410077"/>
                <a:gd name="connsiteX2" fmla="*/ 20924 w 410085"/>
                <a:gd name="connsiteY2" fmla="*/ 288129 h 410077"/>
                <a:gd name="connsiteX3" fmla="*/ 20924 w 410085"/>
                <a:gd name="connsiteY3" fmla="*/ 389151 h 410077"/>
                <a:gd name="connsiteX4" fmla="*/ 71445 w 410085"/>
                <a:gd name="connsiteY4" fmla="*/ 410077 h 410077"/>
                <a:gd name="connsiteX5" fmla="*/ 121965 w 410085"/>
                <a:gd name="connsiteY5" fmla="*/ 389151 h 410077"/>
                <a:gd name="connsiteX6" fmla="*/ 389170 w 410085"/>
                <a:gd name="connsiteY6" fmla="*/ 121946 h 410077"/>
                <a:gd name="connsiteX7" fmla="*/ 389160 w 410085"/>
                <a:gd name="connsiteY7" fmla="*/ 20924 h 41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85" h="410077">
                  <a:moveTo>
                    <a:pt x="389160" y="20924"/>
                  </a:moveTo>
                  <a:cubicBezTo>
                    <a:pt x="361252" y="-6975"/>
                    <a:pt x="316028" y="-6975"/>
                    <a:pt x="288129" y="20924"/>
                  </a:cubicBezTo>
                  <a:lnTo>
                    <a:pt x="20924" y="288129"/>
                  </a:lnTo>
                  <a:cubicBezTo>
                    <a:pt x="-6975" y="316028"/>
                    <a:pt x="-6975" y="361262"/>
                    <a:pt x="20924" y="389151"/>
                  </a:cubicBezTo>
                  <a:cubicBezTo>
                    <a:pt x="34878" y="403096"/>
                    <a:pt x="53166" y="410077"/>
                    <a:pt x="71445" y="410077"/>
                  </a:cubicBezTo>
                  <a:cubicBezTo>
                    <a:pt x="89723" y="410077"/>
                    <a:pt x="108011" y="403105"/>
                    <a:pt x="121965" y="389151"/>
                  </a:cubicBezTo>
                  <a:lnTo>
                    <a:pt x="389170" y="121946"/>
                  </a:lnTo>
                  <a:cubicBezTo>
                    <a:pt x="417059" y="94057"/>
                    <a:pt x="417059" y="48823"/>
                    <a:pt x="389160" y="20924"/>
                  </a:cubicBezTo>
                  <a:close/>
                </a:path>
              </a:pathLst>
            </a:custGeom>
            <a:grpFill/>
            <a:ln w="3175" cap="flat">
              <a:solidFill>
                <a:schemeClr val="bg1"/>
              </a:solidFill>
              <a:prstDash val="solid"/>
              <a:miter/>
            </a:ln>
          </p:spPr>
          <p:txBody>
            <a:bodyPr rtlCol="0" anchor="ctr"/>
            <a:lstStyle/>
            <a:p>
              <a:endParaRPr lang="en-US"/>
            </a:p>
          </p:txBody>
        </p:sp>
        <p:sp>
          <p:nvSpPr>
            <p:cNvPr id="177" name="Graphic 43">
              <a:extLst>
                <a:ext uri="{FF2B5EF4-FFF2-40B4-BE49-F238E27FC236}">
                  <a16:creationId xmlns:a16="http://schemas.microsoft.com/office/drawing/2014/main" id="{63FDF9D0-A7D7-4D47-BFA1-03D0B9FCE255}"/>
                </a:ext>
              </a:extLst>
            </p:cNvPr>
            <p:cNvSpPr/>
            <p:nvPr/>
          </p:nvSpPr>
          <p:spPr>
            <a:xfrm>
              <a:off x="5393732" y="2424467"/>
              <a:ext cx="410092" cy="410077"/>
            </a:xfrm>
            <a:custGeom>
              <a:avLst/>
              <a:gdLst>
                <a:gd name="connsiteX0" fmla="*/ 20923 w 410092"/>
                <a:gd name="connsiteY0" fmla="*/ 121946 h 410077"/>
                <a:gd name="connsiteX1" fmla="*/ 288128 w 410092"/>
                <a:gd name="connsiteY1" fmla="*/ 389151 h 410077"/>
                <a:gd name="connsiteX2" fmla="*/ 338648 w 410092"/>
                <a:gd name="connsiteY2" fmla="*/ 410077 h 410077"/>
                <a:gd name="connsiteX3" fmla="*/ 389169 w 410092"/>
                <a:gd name="connsiteY3" fmla="*/ 389151 h 410077"/>
                <a:gd name="connsiteX4" fmla="*/ 389169 w 410092"/>
                <a:gd name="connsiteY4" fmla="*/ 288129 h 410077"/>
                <a:gd name="connsiteX5" fmla="*/ 121964 w 410092"/>
                <a:gd name="connsiteY5" fmla="*/ 20924 h 410077"/>
                <a:gd name="connsiteX6" fmla="*/ 20932 w 410092"/>
                <a:gd name="connsiteY6" fmla="*/ 20924 h 410077"/>
                <a:gd name="connsiteX7" fmla="*/ 20923 w 410092"/>
                <a:gd name="connsiteY7" fmla="*/ 121946 h 41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92" h="410077">
                  <a:moveTo>
                    <a:pt x="20923" y="121946"/>
                  </a:moveTo>
                  <a:lnTo>
                    <a:pt x="288128" y="389151"/>
                  </a:lnTo>
                  <a:cubicBezTo>
                    <a:pt x="302082" y="403105"/>
                    <a:pt x="320360" y="410077"/>
                    <a:pt x="338648" y="410077"/>
                  </a:cubicBezTo>
                  <a:cubicBezTo>
                    <a:pt x="356927" y="410077"/>
                    <a:pt x="375215" y="403105"/>
                    <a:pt x="389169" y="389151"/>
                  </a:cubicBezTo>
                  <a:cubicBezTo>
                    <a:pt x="417068" y="361252"/>
                    <a:pt x="417068" y="316018"/>
                    <a:pt x="389169" y="288129"/>
                  </a:cubicBezTo>
                  <a:lnTo>
                    <a:pt x="121964" y="20924"/>
                  </a:lnTo>
                  <a:cubicBezTo>
                    <a:pt x="94065" y="-6975"/>
                    <a:pt x="48841" y="-6975"/>
                    <a:pt x="20932" y="20924"/>
                  </a:cubicBezTo>
                  <a:cubicBezTo>
                    <a:pt x="-6976" y="48823"/>
                    <a:pt x="-6976" y="94057"/>
                    <a:pt x="20923" y="121946"/>
                  </a:cubicBezTo>
                  <a:close/>
                </a:path>
              </a:pathLst>
            </a:custGeom>
            <a:grpFill/>
            <a:ln w="3175" cap="flat">
              <a:solidFill>
                <a:schemeClr val="bg1"/>
              </a:solidFill>
              <a:prstDash val="solid"/>
              <a:miter/>
            </a:ln>
          </p:spPr>
          <p:txBody>
            <a:bodyPr rtlCol="0" anchor="ctr"/>
            <a:lstStyle/>
            <a:p>
              <a:endParaRPr lang="en-US"/>
            </a:p>
          </p:txBody>
        </p:sp>
        <p:sp>
          <p:nvSpPr>
            <p:cNvPr id="178" name="Graphic 43">
              <a:extLst>
                <a:ext uri="{FF2B5EF4-FFF2-40B4-BE49-F238E27FC236}">
                  <a16:creationId xmlns:a16="http://schemas.microsoft.com/office/drawing/2014/main" id="{3B01012F-07BF-3746-8F2D-199E10BB19FC}"/>
                </a:ext>
              </a:extLst>
            </p:cNvPr>
            <p:cNvSpPr/>
            <p:nvPr/>
          </p:nvSpPr>
          <p:spPr>
            <a:xfrm>
              <a:off x="5393728" y="2008746"/>
              <a:ext cx="410079" cy="142875"/>
            </a:xfrm>
            <a:custGeom>
              <a:avLst/>
              <a:gdLst>
                <a:gd name="connsiteX0" fmla="*/ 338642 w 410079"/>
                <a:gd name="connsiteY0" fmla="*/ 0 h 142875"/>
                <a:gd name="connsiteX1" fmla="*/ 71438 w 410079"/>
                <a:gd name="connsiteY1" fmla="*/ 0 h 142875"/>
                <a:gd name="connsiteX2" fmla="*/ 0 w 410079"/>
                <a:gd name="connsiteY2" fmla="*/ 71438 h 142875"/>
                <a:gd name="connsiteX3" fmla="*/ 71438 w 410079"/>
                <a:gd name="connsiteY3" fmla="*/ 142875 h 142875"/>
                <a:gd name="connsiteX4" fmla="*/ 338642 w 410079"/>
                <a:gd name="connsiteY4" fmla="*/ 142875 h 142875"/>
                <a:gd name="connsiteX5" fmla="*/ 410080 w 410079"/>
                <a:gd name="connsiteY5" fmla="*/ 71438 h 142875"/>
                <a:gd name="connsiteX6" fmla="*/ 338642 w 410079"/>
                <a:gd name="connsiteY6" fmla="*/ 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079" h="142875">
                  <a:moveTo>
                    <a:pt x="338642" y="0"/>
                  </a:moveTo>
                  <a:lnTo>
                    <a:pt x="71438" y="0"/>
                  </a:lnTo>
                  <a:cubicBezTo>
                    <a:pt x="31975" y="0"/>
                    <a:pt x="0" y="31985"/>
                    <a:pt x="0" y="71438"/>
                  </a:cubicBezTo>
                  <a:cubicBezTo>
                    <a:pt x="0" y="110890"/>
                    <a:pt x="31975" y="142875"/>
                    <a:pt x="71438" y="142875"/>
                  </a:cubicBezTo>
                  <a:lnTo>
                    <a:pt x="338642" y="142875"/>
                  </a:lnTo>
                  <a:cubicBezTo>
                    <a:pt x="378105" y="142875"/>
                    <a:pt x="410080" y="110890"/>
                    <a:pt x="410080" y="71438"/>
                  </a:cubicBezTo>
                  <a:cubicBezTo>
                    <a:pt x="410080" y="31985"/>
                    <a:pt x="378105" y="0"/>
                    <a:pt x="338642" y="0"/>
                  </a:cubicBezTo>
                  <a:close/>
                </a:path>
              </a:pathLst>
            </a:custGeom>
            <a:grpFill/>
            <a:ln w="3175" cap="flat">
              <a:solidFill>
                <a:schemeClr val="bg1"/>
              </a:solidFill>
              <a:prstDash val="solid"/>
              <a:miter/>
            </a:ln>
          </p:spPr>
          <p:txBody>
            <a:bodyPr rtlCol="0" anchor="ctr"/>
            <a:lstStyle/>
            <a:p>
              <a:endParaRPr lang="en-US"/>
            </a:p>
          </p:txBody>
        </p:sp>
      </p:grpSp>
      <p:sp>
        <p:nvSpPr>
          <p:cNvPr id="2" name="Rounded Rectangle 9">
            <a:extLst>
              <a:ext uri="{FF2B5EF4-FFF2-40B4-BE49-F238E27FC236}">
                <a16:creationId xmlns:a16="http://schemas.microsoft.com/office/drawing/2014/main" id="{1E8E3F03-0B38-4B76-B412-B82EC89BE2DC}"/>
              </a:ext>
            </a:extLst>
          </p:cNvPr>
          <p:cNvSpPr/>
          <p:nvPr/>
        </p:nvSpPr>
        <p:spPr>
          <a:xfrm>
            <a:off x="9319370" y="1950256"/>
            <a:ext cx="2381602" cy="3386507"/>
          </a:xfrm>
          <a:prstGeom prst="roundRect">
            <a:avLst>
              <a:gd name="adj" fmla="val 2868"/>
            </a:avLst>
          </a:prstGeom>
          <a:noFill/>
          <a:ln w="28575">
            <a:solidFill>
              <a:srgbClr val="009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5DF09762-0254-48CC-85A0-2125D2C6C403}"/>
              </a:ext>
            </a:extLst>
          </p:cNvPr>
          <p:cNvSpPr/>
          <p:nvPr/>
        </p:nvSpPr>
        <p:spPr>
          <a:xfrm>
            <a:off x="10303790" y="1718677"/>
            <a:ext cx="412763" cy="405899"/>
          </a:xfrm>
          <a:prstGeom prst="ellipse">
            <a:avLst/>
          </a:prstGeom>
          <a:solidFill>
            <a:srgbClr val="0094B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4B6"/>
              </a:solidFill>
              <a:effectLst/>
              <a:uLnTx/>
              <a:uFillTx/>
              <a:latin typeface="Calibri" panose="020F0502020204030204"/>
              <a:ea typeface="+mn-ea"/>
              <a:cs typeface="+mn-cs"/>
            </a:endParaRPr>
          </a:p>
        </p:txBody>
      </p:sp>
      <p:sp>
        <p:nvSpPr>
          <p:cNvPr id="7" name="TextBox 5">
            <a:extLst>
              <a:ext uri="{FF2B5EF4-FFF2-40B4-BE49-F238E27FC236}">
                <a16:creationId xmlns:a16="http://schemas.microsoft.com/office/drawing/2014/main" id="{3CCC7AA4-A1F8-4752-9AC0-4B4DE5C8904F}"/>
              </a:ext>
            </a:extLst>
          </p:cNvPr>
          <p:cNvSpPr txBox="1"/>
          <p:nvPr/>
        </p:nvSpPr>
        <p:spPr>
          <a:xfrm>
            <a:off x="9468449" y="2230288"/>
            <a:ext cx="2083445" cy="2788392"/>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0000"/>
              </a:lnSpc>
            </a:pPr>
            <a:r>
              <a:rPr lang="en-US" sz="1600" b="1">
                <a:solidFill>
                  <a:schemeClr val="tx1">
                    <a:lumMod val="65000"/>
                    <a:lumOff val="35000"/>
                  </a:schemeClr>
                </a:solidFill>
                <a:latin typeface="Roboto"/>
                <a:cs typeface="Calibri"/>
              </a:rPr>
              <a:t>What</a:t>
            </a:r>
            <a:r>
              <a:rPr lang="en-US" sz="1600" b="1">
                <a:solidFill>
                  <a:schemeClr val="tx1">
                    <a:lumMod val="65000"/>
                    <a:lumOff val="35000"/>
                  </a:schemeClr>
                </a:solidFill>
                <a:latin typeface="Roboto"/>
                <a:ea typeface="Roboto"/>
                <a:cs typeface="Calibri"/>
              </a:rPr>
              <a:t> are hesitations about using AI for your marketing? </a:t>
            </a:r>
            <a:br>
              <a:rPr lang="en-US" sz="1400" b="1">
                <a:latin typeface="Roboto"/>
                <a:ea typeface="Roboto"/>
                <a:cs typeface="Calibri"/>
              </a:rPr>
            </a:br>
            <a:endParaRPr lang="en-US" sz="1400" b="1">
              <a:solidFill>
                <a:schemeClr val="tx1">
                  <a:lumMod val="65000"/>
                  <a:lumOff val="35000"/>
                </a:schemeClr>
              </a:solidFill>
              <a:latin typeface="Roboto"/>
              <a:ea typeface="Roboto"/>
              <a:cs typeface="Calibri"/>
            </a:endParaRPr>
          </a:p>
          <a:p>
            <a:pPr marL="342900" indent="-342900">
              <a:lnSpc>
                <a:spcPct val="110000"/>
              </a:lnSpc>
              <a:buAutoNum type="arabicPeriod"/>
            </a:pPr>
            <a:r>
              <a:rPr lang="en-US" sz="1400" b="1">
                <a:solidFill>
                  <a:schemeClr val="tx1">
                    <a:lumMod val="65000"/>
                    <a:lumOff val="35000"/>
                  </a:schemeClr>
                </a:solidFill>
                <a:latin typeface="Roboto"/>
                <a:ea typeface="Roboto"/>
                <a:cs typeface="Calibri"/>
              </a:rPr>
              <a:t>Don't know where to start? </a:t>
            </a:r>
            <a:endParaRPr lang="en-US" sz="1400">
              <a:solidFill>
                <a:schemeClr val="tx1">
                  <a:lumMod val="65000"/>
                  <a:lumOff val="35000"/>
                </a:schemeClr>
              </a:solidFill>
              <a:latin typeface="Calibri" panose="020F0502020204030204"/>
              <a:ea typeface="Roboto"/>
              <a:cs typeface="Calibri"/>
            </a:endParaRPr>
          </a:p>
          <a:p>
            <a:pPr marL="342900" indent="-342900">
              <a:lnSpc>
                <a:spcPct val="110000"/>
              </a:lnSpc>
              <a:buAutoNum type="arabicPeriod"/>
            </a:pPr>
            <a:r>
              <a:rPr lang="en-US" sz="1400" b="1">
                <a:solidFill>
                  <a:schemeClr val="tx1">
                    <a:lumMod val="65000"/>
                    <a:lumOff val="35000"/>
                  </a:schemeClr>
                </a:solidFill>
                <a:latin typeface="Roboto"/>
                <a:ea typeface="Roboto"/>
                <a:cs typeface="Calibri"/>
              </a:rPr>
              <a:t>Don't have someone to do it.</a:t>
            </a:r>
            <a:endParaRPr lang="en-US" sz="1400">
              <a:solidFill>
                <a:schemeClr val="tx1">
                  <a:lumMod val="65000"/>
                  <a:lumOff val="35000"/>
                </a:schemeClr>
              </a:solidFill>
              <a:latin typeface="Calibri" panose="020F0502020204030204"/>
              <a:ea typeface="Roboto"/>
              <a:cs typeface="Calibri"/>
            </a:endParaRPr>
          </a:p>
          <a:p>
            <a:pPr marL="342900" indent="-342900">
              <a:lnSpc>
                <a:spcPct val="110000"/>
              </a:lnSpc>
              <a:buAutoNum type="arabicPeriod"/>
            </a:pPr>
            <a:r>
              <a:rPr lang="en-US" sz="1400" b="1">
                <a:solidFill>
                  <a:schemeClr val="tx1">
                    <a:lumMod val="65000"/>
                    <a:lumOff val="35000"/>
                  </a:schemeClr>
                </a:solidFill>
                <a:latin typeface="Roboto"/>
                <a:ea typeface="Roboto"/>
                <a:cs typeface="Calibri"/>
              </a:rPr>
              <a:t>Don't know what tools?</a:t>
            </a:r>
            <a:endParaRPr lang="en-US" sz="1400">
              <a:solidFill>
                <a:schemeClr val="tx1">
                  <a:lumMod val="65000"/>
                  <a:lumOff val="35000"/>
                </a:schemeClr>
              </a:solidFill>
              <a:latin typeface="Calibri" panose="020F0502020204030204"/>
              <a:ea typeface="Roboto"/>
              <a:cs typeface="Calibri"/>
            </a:endParaRPr>
          </a:p>
          <a:p>
            <a:pPr marL="342900" indent="-342900">
              <a:lnSpc>
                <a:spcPct val="110000"/>
              </a:lnSpc>
              <a:buAutoNum type="arabicPeriod"/>
            </a:pPr>
            <a:r>
              <a:rPr lang="en-US" sz="1400" b="1">
                <a:solidFill>
                  <a:schemeClr val="tx1">
                    <a:lumMod val="65000"/>
                    <a:lumOff val="35000"/>
                  </a:schemeClr>
                </a:solidFill>
                <a:latin typeface="Roboto"/>
                <a:ea typeface="Roboto"/>
                <a:cs typeface="Calibri"/>
              </a:rPr>
              <a:t>Other?</a:t>
            </a:r>
            <a:endParaRPr lang="en-US" sz="1400">
              <a:solidFill>
                <a:schemeClr val="tx1">
                  <a:lumMod val="65000"/>
                  <a:lumOff val="35000"/>
                </a:schemeClr>
              </a:solidFill>
              <a:latin typeface="Calibri" panose="020F0502020204030204"/>
              <a:ea typeface="Roboto"/>
              <a:cs typeface="Calibri"/>
            </a:endParaRPr>
          </a:p>
        </p:txBody>
      </p:sp>
      <p:sp>
        <p:nvSpPr>
          <p:cNvPr id="9" name="TextBox 8">
            <a:extLst>
              <a:ext uri="{FF2B5EF4-FFF2-40B4-BE49-F238E27FC236}">
                <a16:creationId xmlns:a16="http://schemas.microsoft.com/office/drawing/2014/main" id="{B4E1397B-7981-8AEE-E8F1-E06413D9E5A8}"/>
              </a:ext>
            </a:extLst>
          </p:cNvPr>
          <p:cNvSpPr txBox="1"/>
          <p:nvPr/>
        </p:nvSpPr>
        <p:spPr>
          <a:xfrm>
            <a:off x="568726" y="1264370"/>
            <a:ext cx="8543277" cy="50424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000"/>
              </a:spcAft>
              <a:buFont typeface="Arial"/>
              <a:buChar char="•"/>
            </a:pPr>
            <a:r>
              <a:rPr lang="en-US" sz="2000">
                <a:latin typeface="Roboto"/>
                <a:ea typeface="+mn-lt"/>
                <a:cs typeface="+mn-lt"/>
              </a:rPr>
              <a:t>AI </a:t>
            </a:r>
            <a:r>
              <a:rPr lang="en-US" sz="2000" b="1">
                <a:latin typeface="Roboto"/>
                <a:ea typeface="+mn-lt"/>
                <a:cs typeface="+mn-lt"/>
              </a:rPr>
              <a:t>can be used for numerous parts of marketing</a:t>
            </a:r>
            <a:r>
              <a:rPr lang="en-US" sz="2000">
                <a:latin typeface="Roboto"/>
                <a:ea typeface="+mn-lt"/>
                <a:cs typeface="+mn-lt"/>
              </a:rPr>
              <a:t> from market research to content creation, lead nurturing, social media management, optimization and more.  </a:t>
            </a:r>
            <a:endParaRPr lang="en-US" sz="2000">
              <a:latin typeface="Roboto"/>
              <a:ea typeface="Roboto"/>
              <a:cs typeface="Roboto"/>
            </a:endParaRPr>
          </a:p>
          <a:p>
            <a:pPr marL="342900" indent="-342900">
              <a:spcAft>
                <a:spcPts val="1000"/>
              </a:spcAft>
              <a:buFont typeface="Arial"/>
              <a:buChar char="•"/>
            </a:pPr>
            <a:r>
              <a:rPr lang="en-US" sz="2000">
                <a:latin typeface="Roboto"/>
                <a:ea typeface="+mn-lt"/>
                <a:cs typeface="+mn-lt"/>
              </a:rPr>
              <a:t>It r</a:t>
            </a:r>
            <a:r>
              <a:rPr lang="en-US" sz="2000" b="1">
                <a:latin typeface="Roboto"/>
                <a:ea typeface="+mn-lt"/>
                <a:cs typeface="+mn-lt"/>
              </a:rPr>
              <a:t>educes marketing effort and costs and saves time and resources</a:t>
            </a:r>
            <a:r>
              <a:rPr lang="en-US" sz="2000">
                <a:latin typeface="Roboto"/>
                <a:ea typeface="+mn-lt"/>
                <a:cs typeface="+mn-lt"/>
              </a:rPr>
              <a:t>. </a:t>
            </a:r>
            <a:endParaRPr lang="en-US" sz="2000">
              <a:latin typeface="Roboto"/>
              <a:ea typeface="Roboto"/>
              <a:cs typeface="Roboto"/>
            </a:endParaRPr>
          </a:p>
          <a:p>
            <a:pPr marL="342900" indent="-342900">
              <a:spcAft>
                <a:spcPts val="1000"/>
              </a:spcAft>
              <a:buFont typeface="Arial"/>
              <a:buChar char="•"/>
            </a:pPr>
            <a:r>
              <a:rPr lang="en-US" sz="2000">
                <a:latin typeface="Roboto"/>
                <a:ea typeface="+mn-lt"/>
                <a:cs typeface="+mn-lt"/>
              </a:rPr>
              <a:t>AI enables the automation and optimizations of various manual tasks thereby </a:t>
            </a:r>
            <a:r>
              <a:rPr lang="en-US" sz="2000" b="1">
                <a:latin typeface="Roboto"/>
                <a:ea typeface="+mn-lt"/>
                <a:cs typeface="+mn-lt"/>
              </a:rPr>
              <a:t>improving the overall efficiency and effectiveness</a:t>
            </a:r>
            <a:r>
              <a:rPr lang="en-US" sz="2000">
                <a:latin typeface="Roboto"/>
                <a:ea typeface="+mn-lt"/>
                <a:cs typeface="+mn-lt"/>
              </a:rPr>
              <a:t> of business processes. </a:t>
            </a:r>
            <a:endParaRPr lang="en-US" sz="2000">
              <a:latin typeface="Roboto"/>
              <a:ea typeface="Roboto"/>
              <a:cs typeface="Roboto"/>
            </a:endParaRPr>
          </a:p>
          <a:p>
            <a:pPr marL="342900" indent="-342900">
              <a:spcAft>
                <a:spcPts val="1000"/>
              </a:spcAft>
              <a:buFont typeface="Arial"/>
              <a:buChar char="•"/>
            </a:pPr>
            <a:r>
              <a:rPr lang="en-US" sz="2000">
                <a:latin typeface="Roboto"/>
                <a:ea typeface="+mn-lt"/>
                <a:cs typeface="+mn-lt"/>
              </a:rPr>
              <a:t>It covers a </a:t>
            </a:r>
            <a:r>
              <a:rPr lang="en-US" sz="2000" b="1">
                <a:latin typeface="Roboto"/>
                <a:ea typeface="+mn-lt"/>
                <a:cs typeface="+mn-lt"/>
              </a:rPr>
              <a:t>broad range of tools</a:t>
            </a:r>
            <a:r>
              <a:rPr lang="en-US" sz="2000">
                <a:latin typeface="Roboto"/>
                <a:ea typeface="+mn-lt"/>
                <a:cs typeface="+mn-lt"/>
              </a:rPr>
              <a:t> including, chatbots, recommendation engines, content creation software etc. that help in enhancing the user experience and driving more sales and conversions. </a:t>
            </a:r>
            <a:endParaRPr lang="en-US" sz="2000">
              <a:latin typeface="Roboto"/>
              <a:ea typeface="Roboto"/>
              <a:cs typeface="Roboto"/>
            </a:endParaRPr>
          </a:p>
          <a:p>
            <a:pPr marL="342900" indent="-342900">
              <a:spcAft>
                <a:spcPts val="1000"/>
              </a:spcAft>
              <a:buFont typeface="Arial"/>
              <a:buChar char="•"/>
            </a:pPr>
            <a:r>
              <a:rPr lang="en-US" sz="2000">
                <a:latin typeface="Roboto"/>
                <a:ea typeface="+mn-lt"/>
                <a:cs typeface="+mn-lt"/>
              </a:rPr>
              <a:t>Though AI has been transforming the marketing process across businesses of all sizes, the impact has been huge particularly on small businesses. </a:t>
            </a:r>
            <a:endParaRPr lang="en-US" sz="2000">
              <a:latin typeface="Roboto"/>
              <a:ea typeface="Roboto"/>
              <a:cs typeface="Roboto"/>
            </a:endParaRPr>
          </a:p>
          <a:p>
            <a:pPr marL="342900" indent="-342900">
              <a:buFont typeface="Arial"/>
              <a:buChar char="•"/>
            </a:pPr>
            <a:endParaRPr lang="en-US" sz="2000">
              <a:latin typeface="Roboto"/>
              <a:ea typeface="Calibri" panose="020F0502020204030204"/>
              <a:cs typeface="Calibri"/>
            </a:endParaRPr>
          </a:p>
        </p:txBody>
      </p:sp>
    </p:spTree>
    <p:extLst>
      <p:ext uri="{BB962C8B-B14F-4D97-AF65-F5344CB8AC3E}">
        <p14:creationId xmlns:p14="http://schemas.microsoft.com/office/powerpoint/2010/main" val="30408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613D64-C8B2-9E47-B00C-728F192E915F}"/>
              </a:ext>
            </a:extLst>
          </p:cNvPr>
          <p:cNvSpPr txBox="1">
            <a:spLocks/>
          </p:cNvSpPr>
          <p:nvPr/>
        </p:nvSpPr>
        <p:spPr>
          <a:xfrm>
            <a:off x="568387"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a:solidFill>
                  <a:schemeClr val="tx1">
                    <a:lumMod val="65000"/>
                    <a:lumOff val="35000"/>
                  </a:schemeClr>
                </a:solidFill>
                <a:latin typeface="Roboto"/>
                <a:ea typeface="Roboto"/>
                <a:cs typeface="Roboto"/>
              </a:rPr>
              <a:t>Why </a:t>
            </a:r>
            <a:r>
              <a:rPr lang="en-US" sz="3800">
                <a:solidFill>
                  <a:srgbClr val="54575A"/>
                </a:solidFill>
                <a:latin typeface="Roboto"/>
                <a:ea typeface="Roboto"/>
                <a:cs typeface="Roboto"/>
              </a:rPr>
              <a:t>You Should be Using AI in Marketing</a:t>
            </a:r>
            <a:endParaRPr lang="en-US" sz="3800">
              <a:solidFill>
                <a:srgbClr val="54575A"/>
              </a:solidFill>
              <a:latin typeface="Roboto"/>
              <a:ea typeface="Roboto" panose="02000000000000000000" pitchFamily="2" charset="0"/>
              <a:cs typeface="Roboto" panose="02000000000000000000" pitchFamily="2" charset="0"/>
            </a:endParaRPr>
          </a:p>
        </p:txBody>
      </p:sp>
      <p:sp>
        <p:nvSpPr>
          <p:cNvPr id="184" name="Rectangle 183">
            <a:extLst>
              <a:ext uri="{FF2B5EF4-FFF2-40B4-BE49-F238E27FC236}">
                <a16:creationId xmlns:a16="http://schemas.microsoft.com/office/drawing/2014/main" id="{85463DA1-BAC2-4943-BC81-3E9183068A1B}"/>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0F28FA5-9938-4B24-807C-8C77D3AC5B98}"/>
              </a:ext>
            </a:extLst>
          </p:cNvPr>
          <p:cNvSpPr txBox="1"/>
          <p:nvPr/>
        </p:nvSpPr>
        <p:spPr>
          <a:xfrm>
            <a:off x="681276" y="6180989"/>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000">
              <a:latin typeface="Roboto"/>
              <a:ea typeface="Roboto"/>
              <a:cs typeface="Calibri"/>
            </a:endParaRPr>
          </a:p>
        </p:txBody>
      </p:sp>
      <p:grpSp>
        <p:nvGrpSpPr>
          <p:cNvPr id="159" name="Graphic 43">
            <a:extLst>
              <a:ext uri="{FF2B5EF4-FFF2-40B4-BE49-F238E27FC236}">
                <a16:creationId xmlns:a16="http://schemas.microsoft.com/office/drawing/2014/main" id="{8C8CF741-B18F-3A43-ABB1-983A7C39ABC5}"/>
              </a:ext>
            </a:extLst>
          </p:cNvPr>
          <p:cNvGrpSpPr/>
          <p:nvPr/>
        </p:nvGrpSpPr>
        <p:grpSpPr>
          <a:xfrm>
            <a:off x="11340844" y="4449005"/>
            <a:ext cx="596806" cy="587096"/>
            <a:chOff x="2108641" y="611571"/>
            <a:chExt cx="4876800" cy="4797456"/>
          </a:xfrm>
          <a:solidFill>
            <a:schemeClr val="bg1"/>
          </a:solidFill>
        </p:grpSpPr>
        <p:sp>
          <p:nvSpPr>
            <p:cNvPr id="174" name="Graphic 43">
              <a:extLst>
                <a:ext uri="{FF2B5EF4-FFF2-40B4-BE49-F238E27FC236}">
                  <a16:creationId xmlns:a16="http://schemas.microsoft.com/office/drawing/2014/main" id="{2A0E71BF-D476-264A-84C6-203872DD827B}"/>
                </a:ext>
              </a:extLst>
            </p:cNvPr>
            <p:cNvSpPr/>
            <p:nvPr/>
          </p:nvSpPr>
          <p:spPr>
            <a:xfrm>
              <a:off x="2108641" y="611571"/>
              <a:ext cx="4876800" cy="4797456"/>
            </a:xfrm>
            <a:custGeom>
              <a:avLst/>
              <a:gdLst>
                <a:gd name="connsiteX0" fmla="*/ 4805363 w 4876800"/>
                <a:gd name="connsiteY0" fmla="*/ 3047810 h 4797456"/>
                <a:gd name="connsiteX1" fmla="*/ 4876800 w 4876800"/>
                <a:gd name="connsiteY1" fmla="*/ 2976372 h 4797456"/>
                <a:gd name="connsiteX2" fmla="*/ 4876800 w 4876800"/>
                <a:gd name="connsiteY2" fmla="*/ 1868519 h 4797456"/>
                <a:gd name="connsiteX3" fmla="*/ 4847968 w 4876800"/>
                <a:gd name="connsiteY3" fmla="*/ 1811169 h 4797456"/>
                <a:gd name="connsiteX4" fmla="*/ 4033838 w 4876800"/>
                <a:gd name="connsiteY4" fmla="*/ 1206332 h 4797456"/>
                <a:gd name="connsiteX5" fmla="*/ 4033838 w 4876800"/>
                <a:gd name="connsiteY5" fmla="*/ 325469 h 4797456"/>
                <a:gd name="connsiteX6" fmla="*/ 3708368 w 4876800"/>
                <a:gd name="connsiteY6" fmla="*/ 0 h 4797456"/>
                <a:gd name="connsiteX7" fmla="*/ 2542413 w 4876800"/>
                <a:gd name="connsiteY7" fmla="*/ 0 h 4797456"/>
                <a:gd name="connsiteX8" fmla="*/ 2470976 w 4876800"/>
                <a:gd name="connsiteY8" fmla="*/ 71438 h 4797456"/>
                <a:gd name="connsiteX9" fmla="*/ 2542413 w 4876800"/>
                <a:gd name="connsiteY9" fmla="*/ 142875 h 4797456"/>
                <a:gd name="connsiteX10" fmla="*/ 3708368 w 4876800"/>
                <a:gd name="connsiteY10" fmla="*/ 142875 h 4797456"/>
                <a:gd name="connsiteX11" fmla="*/ 3890963 w 4876800"/>
                <a:gd name="connsiteY11" fmla="*/ 325469 h 4797456"/>
                <a:gd name="connsiteX12" fmla="*/ 3890963 w 4876800"/>
                <a:gd name="connsiteY12" fmla="*/ 2576360 h 4797456"/>
                <a:gd name="connsiteX13" fmla="*/ 3151070 w 4876800"/>
                <a:gd name="connsiteY13" fmla="*/ 3226041 h 4797456"/>
                <a:gd name="connsiteX14" fmla="*/ 1731874 w 4876800"/>
                <a:gd name="connsiteY14" fmla="*/ 3225889 h 4797456"/>
                <a:gd name="connsiteX15" fmla="*/ 985847 w 4876800"/>
                <a:gd name="connsiteY15" fmla="*/ 2573427 h 4797456"/>
                <a:gd name="connsiteX16" fmla="*/ 985847 w 4876800"/>
                <a:gd name="connsiteY16" fmla="*/ 325469 h 4797456"/>
                <a:gd name="connsiteX17" fmla="*/ 1168441 w 4876800"/>
                <a:gd name="connsiteY17" fmla="*/ 142875 h 4797456"/>
                <a:gd name="connsiteX18" fmla="*/ 2231041 w 4876800"/>
                <a:gd name="connsiteY18" fmla="*/ 142875 h 4797456"/>
                <a:gd name="connsiteX19" fmla="*/ 2302478 w 4876800"/>
                <a:gd name="connsiteY19" fmla="*/ 71438 h 4797456"/>
                <a:gd name="connsiteX20" fmla="*/ 2231041 w 4876800"/>
                <a:gd name="connsiteY20" fmla="*/ 0 h 4797456"/>
                <a:gd name="connsiteX21" fmla="*/ 1168432 w 4876800"/>
                <a:gd name="connsiteY21" fmla="*/ 0 h 4797456"/>
                <a:gd name="connsiteX22" fmla="*/ 842963 w 4876800"/>
                <a:gd name="connsiteY22" fmla="*/ 325469 h 4797456"/>
                <a:gd name="connsiteX23" fmla="*/ 842963 w 4876800"/>
                <a:gd name="connsiteY23" fmla="*/ 1170318 h 4797456"/>
                <a:gd name="connsiteX24" fmla="*/ 27251 w 4876800"/>
                <a:gd name="connsiteY24" fmla="*/ 1812379 h 4797456"/>
                <a:gd name="connsiteX25" fmla="*/ 0 w 4876800"/>
                <a:gd name="connsiteY25" fmla="*/ 1868519 h 4797456"/>
                <a:gd name="connsiteX26" fmla="*/ 0 w 4876800"/>
                <a:gd name="connsiteY26" fmla="*/ 4440269 h 4797456"/>
                <a:gd name="connsiteX27" fmla="*/ 111300 w 4876800"/>
                <a:gd name="connsiteY27" fmla="*/ 4699235 h 4797456"/>
                <a:gd name="connsiteX28" fmla="*/ 357188 w 4876800"/>
                <a:gd name="connsiteY28" fmla="*/ 4797457 h 4797456"/>
                <a:gd name="connsiteX29" fmla="*/ 4519613 w 4876800"/>
                <a:gd name="connsiteY29" fmla="*/ 4797457 h 4797456"/>
                <a:gd name="connsiteX30" fmla="*/ 4765463 w 4876800"/>
                <a:gd name="connsiteY30" fmla="*/ 4699283 h 4797456"/>
                <a:gd name="connsiteX31" fmla="*/ 4876800 w 4876800"/>
                <a:gd name="connsiteY31" fmla="*/ 4440269 h 4797456"/>
                <a:gd name="connsiteX32" fmla="*/ 4876800 w 4876800"/>
                <a:gd name="connsiteY32" fmla="*/ 3287744 h 4797456"/>
                <a:gd name="connsiteX33" fmla="*/ 4805363 w 4876800"/>
                <a:gd name="connsiteY33" fmla="*/ 3216307 h 4797456"/>
                <a:gd name="connsiteX34" fmla="*/ 4733925 w 4876800"/>
                <a:gd name="connsiteY34" fmla="*/ 3287744 h 4797456"/>
                <a:gd name="connsiteX35" fmla="*/ 4733925 w 4876800"/>
                <a:gd name="connsiteY35" fmla="*/ 4440269 h 4797456"/>
                <a:gd name="connsiteX36" fmla="*/ 4707112 w 4876800"/>
                <a:gd name="connsiteY36" fmla="*/ 4544311 h 4797456"/>
                <a:gd name="connsiteX37" fmla="*/ 3286487 w 4876800"/>
                <a:gd name="connsiteY37" fmla="*/ 3297260 h 4797456"/>
                <a:gd name="connsiteX38" fmla="*/ 4733925 w 4876800"/>
                <a:gd name="connsiteY38" fmla="*/ 2026310 h 4797456"/>
                <a:gd name="connsiteX39" fmla="*/ 4733925 w 4876800"/>
                <a:gd name="connsiteY39" fmla="*/ 2976372 h 4797456"/>
                <a:gd name="connsiteX40" fmla="*/ 4805363 w 4876800"/>
                <a:gd name="connsiteY40" fmla="*/ 3047810 h 4797456"/>
                <a:gd name="connsiteX41" fmla="*/ 4033838 w 4876800"/>
                <a:gd name="connsiteY41" fmla="*/ 1384316 h 4797456"/>
                <a:gd name="connsiteX42" fmla="*/ 4691815 w 4876800"/>
                <a:gd name="connsiteY42" fmla="*/ 1873148 h 4797456"/>
                <a:gd name="connsiteX43" fmla="*/ 4033838 w 4876800"/>
                <a:gd name="connsiteY43" fmla="*/ 2450906 h 4797456"/>
                <a:gd name="connsiteX44" fmla="*/ 842963 w 4876800"/>
                <a:gd name="connsiteY44" fmla="*/ 2448459 h 4797456"/>
                <a:gd name="connsiteX45" fmla="*/ 183251 w 4876800"/>
                <a:gd name="connsiteY45" fmla="*/ 1871415 h 4797456"/>
                <a:gd name="connsiteX46" fmla="*/ 842963 w 4876800"/>
                <a:gd name="connsiteY46" fmla="*/ 1352150 h 4797456"/>
                <a:gd name="connsiteX47" fmla="*/ 357188 w 4876800"/>
                <a:gd name="connsiteY47" fmla="*/ 4654582 h 4797456"/>
                <a:gd name="connsiteX48" fmla="*/ 278140 w 4876800"/>
                <a:gd name="connsiteY48" fmla="*/ 4639485 h 4797456"/>
                <a:gd name="connsiteX49" fmla="*/ 1106300 w 4876800"/>
                <a:gd name="connsiteY49" fmla="*/ 3915509 h 4797456"/>
                <a:gd name="connsiteX50" fmla="*/ 1113063 w 4876800"/>
                <a:gd name="connsiteY50" fmla="*/ 3814705 h 4797456"/>
                <a:gd name="connsiteX51" fmla="*/ 1012260 w 4876800"/>
                <a:gd name="connsiteY51" fmla="*/ 3807943 h 4797456"/>
                <a:gd name="connsiteX52" fmla="*/ 169774 w 4876800"/>
                <a:gd name="connsiteY52" fmla="*/ 4544444 h 4797456"/>
                <a:gd name="connsiteX53" fmla="*/ 142875 w 4876800"/>
                <a:gd name="connsiteY53" fmla="*/ 4440269 h 4797456"/>
                <a:gd name="connsiteX54" fmla="*/ 142875 w 4876800"/>
                <a:gd name="connsiteY54" fmla="*/ 2025910 h 4797456"/>
                <a:gd name="connsiteX55" fmla="*/ 867366 w 4876800"/>
                <a:gd name="connsiteY55" fmla="*/ 2659618 h 4797456"/>
                <a:gd name="connsiteX56" fmla="*/ 867375 w 4876800"/>
                <a:gd name="connsiteY56" fmla="*/ 2659628 h 4797456"/>
                <a:gd name="connsiteX57" fmla="*/ 1596438 w 4876800"/>
                <a:gd name="connsiteY57" fmla="*/ 3297250 h 4797456"/>
                <a:gd name="connsiteX58" fmla="*/ 1323632 w 4876800"/>
                <a:gd name="connsiteY58" fmla="*/ 3535709 h 4797456"/>
                <a:gd name="connsiteX59" fmla="*/ 1299210 w 4876800"/>
                <a:gd name="connsiteY59" fmla="*/ 3589592 h 4797456"/>
                <a:gd name="connsiteX60" fmla="*/ 1370648 w 4876800"/>
                <a:gd name="connsiteY60" fmla="*/ 3660981 h 4797456"/>
                <a:gd name="connsiteX61" fmla="*/ 1418892 w 4876800"/>
                <a:gd name="connsiteY61" fmla="*/ 3642198 h 4797456"/>
                <a:gd name="connsiteX62" fmla="*/ 1731731 w 4876800"/>
                <a:gd name="connsiteY62" fmla="*/ 3368754 h 4797456"/>
                <a:gd name="connsiteX63" fmla="*/ 3151527 w 4876800"/>
                <a:gd name="connsiteY63" fmla="*/ 3368897 h 4797456"/>
                <a:gd name="connsiteX64" fmla="*/ 4598880 w 4876800"/>
                <a:gd name="connsiteY64" fmla="*/ 4639399 h 4797456"/>
                <a:gd name="connsiteX65" fmla="*/ 4519613 w 4876800"/>
                <a:gd name="connsiteY65" fmla="*/ 4654573 h 4797456"/>
                <a:gd name="connsiteX66" fmla="*/ 357188 w 4876800"/>
                <a:gd name="connsiteY66" fmla="*/ 4654573 h 47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876800" h="4797456">
                  <a:moveTo>
                    <a:pt x="4805363" y="3047810"/>
                  </a:moveTo>
                  <a:cubicBezTo>
                    <a:pt x="4844825" y="3047810"/>
                    <a:pt x="4876800" y="3015825"/>
                    <a:pt x="4876800" y="2976372"/>
                  </a:cubicBezTo>
                  <a:lnTo>
                    <a:pt x="4876800" y="1868519"/>
                  </a:lnTo>
                  <a:cubicBezTo>
                    <a:pt x="4876800" y="1845917"/>
                    <a:pt x="4866104" y="1824657"/>
                    <a:pt x="4847968" y="1811169"/>
                  </a:cubicBezTo>
                  <a:lnTo>
                    <a:pt x="4033838" y="1206332"/>
                  </a:lnTo>
                  <a:lnTo>
                    <a:pt x="4033838" y="325469"/>
                  </a:lnTo>
                  <a:cubicBezTo>
                    <a:pt x="4033838" y="146009"/>
                    <a:pt x="3887838" y="0"/>
                    <a:pt x="3708368" y="0"/>
                  </a:cubicBezTo>
                  <a:lnTo>
                    <a:pt x="2542413" y="0"/>
                  </a:lnTo>
                  <a:cubicBezTo>
                    <a:pt x="2502951" y="0"/>
                    <a:pt x="2470976" y="31985"/>
                    <a:pt x="2470976" y="71438"/>
                  </a:cubicBezTo>
                  <a:cubicBezTo>
                    <a:pt x="2470976" y="110890"/>
                    <a:pt x="2502951" y="142875"/>
                    <a:pt x="2542413" y="142875"/>
                  </a:cubicBezTo>
                  <a:lnTo>
                    <a:pt x="3708368" y="142875"/>
                  </a:lnTo>
                  <a:cubicBezTo>
                    <a:pt x="3809048" y="142875"/>
                    <a:pt x="3890963" y="224790"/>
                    <a:pt x="3890963" y="325469"/>
                  </a:cubicBezTo>
                  <a:lnTo>
                    <a:pt x="3890963" y="2576360"/>
                  </a:lnTo>
                  <a:lnTo>
                    <a:pt x="3151070" y="3226041"/>
                  </a:lnTo>
                  <a:cubicBezTo>
                    <a:pt x="2856405" y="3227965"/>
                    <a:pt x="1903667" y="3226232"/>
                    <a:pt x="1731874" y="3225889"/>
                  </a:cubicBezTo>
                  <a:lnTo>
                    <a:pt x="985847" y="2573427"/>
                  </a:lnTo>
                  <a:lnTo>
                    <a:pt x="985847" y="325469"/>
                  </a:lnTo>
                  <a:cubicBezTo>
                    <a:pt x="985847" y="224790"/>
                    <a:pt x="1067762" y="142875"/>
                    <a:pt x="1168441" y="142875"/>
                  </a:cubicBezTo>
                  <a:lnTo>
                    <a:pt x="2231041" y="142875"/>
                  </a:lnTo>
                  <a:cubicBezTo>
                    <a:pt x="2270503" y="142875"/>
                    <a:pt x="2302478" y="110890"/>
                    <a:pt x="2302478" y="71438"/>
                  </a:cubicBezTo>
                  <a:cubicBezTo>
                    <a:pt x="2302478" y="31985"/>
                    <a:pt x="2270503" y="0"/>
                    <a:pt x="2231041" y="0"/>
                  </a:cubicBezTo>
                  <a:lnTo>
                    <a:pt x="1168432" y="0"/>
                  </a:lnTo>
                  <a:cubicBezTo>
                    <a:pt x="988962" y="0"/>
                    <a:pt x="842963" y="146009"/>
                    <a:pt x="842963" y="325469"/>
                  </a:cubicBezTo>
                  <a:lnTo>
                    <a:pt x="842963" y="1170318"/>
                  </a:lnTo>
                  <a:lnTo>
                    <a:pt x="27251" y="1812379"/>
                  </a:lnTo>
                  <a:cubicBezTo>
                    <a:pt x="10049" y="1825933"/>
                    <a:pt x="0" y="1846621"/>
                    <a:pt x="0" y="1868519"/>
                  </a:cubicBezTo>
                  <a:lnTo>
                    <a:pt x="0" y="4440269"/>
                  </a:lnTo>
                  <a:cubicBezTo>
                    <a:pt x="0" y="4537796"/>
                    <a:pt x="40586" y="4632208"/>
                    <a:pt x="111300" y="4699235"/>
                  </a:cubicBezTo>
                  <a:cubicBezTo>
                    <a:pt x="178003" y="4762567"/>
                    <a:pt x="265328" y="4797457"/>
                    <a:pt x="357188" y="4797457"/>
                  </a:cubicBezTo>
                  <a:lnTo>
                    <a:pt x="4519613" y="4797457"/>
                  </a:lnTo>
                  <a:cubicBezTo>
                    <a:pt x="4611481" y="4797457"/>
                    <a:pt x="4698806" y="4762576"/>
                    <a:pt x="4765463" y="4699283"/>
                  </a:cubicBezTo>
                  <a:cubicBezTo>
                    <a:pt x="4836224" y="4632208"/>
                    <a:pt x="4876800" y="4537796"/>
                    <a:pt x="4876800" y="4440269"/>
                  </a:cubicBezTo>
                  <a:lnTo>
                    <a:pt x="4876800" y="3287744"/>
                  </a:lnTo>
                  <a:cubicBezTo>
                    <a:pt x="4876800" y="3248292"/>
                    <a:pt x="4844825" y="3216307"/>
                    <a:pt x="4805363" y="3216307"/>
                  </a:cubicBezTo>
                  <a:cubicBezTo>
                    <a:pt x="4765901" y="3216307"/>
                    <a:pt x="4733925" y="3248292"/>
                    <a:pt x="4733925" y="3287744"/>
                  </a:cubicBezTo>
                  <a:lnTo>
                    <a:pt x="4733925" y="4440269"/>
                  </a:lnTo>
                  <a:cubicBezTo>
                    <a:pt x="4733925" y="4477417"/>
                    <a:pt x="4724629" y="4512926"/>
                    <a:pt x="4707112" y="4544311"/>
                  </a:cubicBezTo>
                  <a:lnTo>
                    <a:pt x="3286487" y="3297260"/>
                  </a:lnTo>
                  <a:lnTo>
                    <a:pt x="4733925" y="2026310"/>
                  </a:lnTo>
                  <a:lnTo>
                    <a:pt x="4733925" y="2976372"/>
                  </a:lnTo>
                  <a:cubicBezTo>
                    <a:pt x="4733925" y="3015825"/>
                    <a:pt x="4765901" y="3047810"/>
                    <a:pt x="4805363" y="3047810"/>
                  </a:cubicBezTo>
                  <a:close/>
                  <a:moveTo>
                    <a:pt x="4033838" y="1384316"/>
                  </a:moveTo>
                  <a:lnTo>
                    <a:pt x="4691815" y="1873148"/>
                  </a:lnTo>
                  <a:lnTo>
                    <a:pt x="4033838" y="2450906"/>
                  </a:lnTo>
                  <a:close/>
                  <a:moveTo>
                    <a:pt x="842963" y="2448459"/>
                  </a:moveTo>
                  <a:lnTo>
                    <a:pt x="183251" y="1871415"/>
                  </a:lnTo>
                  <a:lnTo>
                    <a:pt x="842963" y="1352150"/>
                  </a:lnTo>
                  <a:close/>
                  <a:moveTo>
                    <a:pt x="357188" y="4654582"/>
                  </a:moveTo>
                  <a:cubicBezTo>
                    <a:pt x="329765" y="4654582"/>
                    <a:pt x="303028" y="4649381"/>
                    <a:pt x="278140" y="4639485"/>
                  </a:cubicBezTo>
                  <a:lnTo>
                    <a:pt x="1106300" y="3915509"/>
                  </a:lnTo>
                  <a:cubicBezTo>
                    <a:pt x="1135999" y="3889543"/>
                    <a:pt x="1139038" y="3844414"/>
                    <a:pt x="1113063" y="3814705"/>
                  </a:cubicBezTo>
                  <a:cubicBezTo>
                    <a:pt x="1087098" y="3784997"/>
                    <a:pt x="1041968" y="3781977"/>
                    <a:pt x="1012260" y="3807943"/>
                  </a:cubicBezTo>
                  <a:lnTo>
                    <a:pt x="169774" y="4544444"/>
                  </a:lnTo>
                  <a:cubicBezTo>
                    <a:pt x="152200" y="4513031"/>
                    <a:pt x="142875" y="4477474"/>
                    <a:pt x="142875" y="4440269"/>
                  </a:cubicBezTo>
                  <a:lnTo>
                    <a:pt x="142875" y="2025910"/>
                  </a:lnTo>
                  <a:lnTo>
                    <a:pt x="867366" y="2659618"/>
                  </a:lnTo>
                  <a:cubicBezTo>
                    <a:pt x="867366" y="2659618"/>
                    <a:pt x="867375" y="2659628"/>
                    <a:pt x="867375" y="2659628"/>
                  </a:cubicBezTo>
                  <a:lnTo>
                    <a:pt x="1596438" y="3297250"/>
                  </a:lnTo>
                  <a:lnTo>
                    <a:pt x="1323632" y="3535709"/>
                  </a:lnTo>
                  <a:cubicBezTo>
                    <a:pt x="1308106" y="3549272"/>
                    <a:pt x="1299210" y="3568979"/>
                    <a:pt x="1299210" y="3589592"/>
                  </a:cubicBezTo>
                  <a:cubicBezTo>
                    <a:pt x="1299210" y="3629044"/>
                    <a:pt x="1331186" y="3660981"/>
                    <a:pt x="1370648" y="3660981"/>
                  </a:cubicBezTo>
                  <a:cubicBezTo>
                    <a:pt x="1389250" y="3660981"/>
                    <a:pt x="1406185" y="3653857"/>
                    <a:pt x="1418892" y="3642198"/>
                  </a:cubicBezTo>
                  <a:lnTo>
                    <a:pt x="1731731" y="3368754"/>
                  </a:lnTo>
                  <a:cubicBezTo>
                    <a:pt x="1904381" y="3369088"/>
                    <a:pt x="2855452" y="3370831"/>
                    <a:pt x="3151527" y="3368897"/>
                  </a:cubicBezTo>
                  <a:lnTo>
                    <a:pt x="4598880" y="4639399"/>
                  </a:lnTo>
                  <a:cubicBezTo>
                    <a:pt x="4573934" y="4649353"/>
                    <a:pt x="4547111" y="4654573"/>
                    <a:pt x="4519613" y="4654573"/>
                  </a:cubicBezTo>
                  <a:lnTo>
                    <a:pt x="357188" y="4654573"/>
                  </a:lnTo>
                  <a:close/>
                </a:path>
              </a:pathLst>
            </a:custGeom>
            <a:grpFill/>
            <a:ln w="3175" cap="flat">
              <a:solidFill>
                <a:schemeClr val="bg1"/>
              </a:solidFill>
              <a:prstDash val="solid"/>
              <a:miter/>
            </a:ln>
          </p:spPr>
          <p:txBody>
            <a:bodyPr rtlCol="0" anchor="ctr"/>
            <a:lstStyle/>
            <a:p>
              <a:endParaRPr lang="en-US"/>
            </a:p>
          </p:txBody>
        </p:sp>
        <p:sp>
          <p:nvSpPr>
            <p:cNvPr id="175" name="Graphic 43">
              <a:extLst>
                <a:ext uri="{FF2B5EF4-FFF2-40B4-BE49-F238E27FC236}">
                  <a16:creationId xmlns:a16="http://schemas.microsoft.com/office/drawing/2014/main" id="{ABE8E3CD-6C3D-154E-99BD-E8B45FC8AB1A}"/>
                </a:ext>
              </a:extLst>
            </p:cNvPr>
            <p:cNvSpPr/>
            <p:nvPr/>
          </p:nvSpPr>
          <p:spPr>
            <a:xfrm>
              <a:off x="3290275" y="1149867"/>
              <a:ext cx="2003774" cy="2123065"/>
            </a:xfrm>
            <a:custGeom>
              <a:avLst/>
              <a:gdLst>
                <a:gd name="connsiteX0" fmla="*/ 591531 w 2003774"/>
                <a:gd name="connsiteY0" fmla="*/ 2123065 h 2123065"/>
                <a:gd name="connsiteX1" fmla="*/ 834742 w 2003774"/>
                <a:gd name="connsiteY1" fmla="*/ 1879854 h 2123065"/>
                <a:gd name="connsiteX2" fmla="*/ 834742 w 2003774"/>
                <a:gd name="connsiteY2" fmla="*/ 1359618 h 2123065"/>
                <a:gd name="connsiteX3" fmla="*/ 913447 w 2003774"/>
                <a:gd name="connsiteY3" fmla="*/ 1359618 h 2123065"/>
                <a:gd name="connsiteX4" fmla="*/ 1579798 w 2003774"/>
                <a:gd name="connsiteY4" fmla="*/ 1692793 h 2123065"/>
                <a:gd name="connsiteX5" fmla="*/ 1789195 w 2003774"/>
                <a:gd name="connsiteY5" fmla="*/ 1860633 h 2123065"/>
                <a:gd name="connsiteX6" fmla="*/ 2003774 w 2003774"/>
                <a:gd name="connsiteY6" fmla="*/ 1646053 h 2123065"/>
                <a:gd name="connsiteX7" fmla="*/ 2003774 w 2003774"/>
                <a:gd name="connsiteY7" fmla="*/ 214589 h 2123065"/>
                <a:gd name="connsiteX8" fmla="*/ 1789195 w 2003774"/>
                <a:gd name="connsiteY8" fmla="*/ 0 h 2123065"/>
                <a:gd name="connsiteX9" fmla="*/ 1579798 w 2003774"/>
                <a:gd name="connsiteY9" fmla="*/ 167840 h 2123065"/>
                <a:gd name="connsiteX10" fmla="*/ 913447 w 2003774"/>
                <a:gd name="connsiteY10" fmla="*/ 501015 h 2123065"/>
                <a:gd name="connsiteX11" fmla="*/ 429301 w 2003774"/>
                <a:gd name="connsiteY11" fmla="*/ 501015 h 2123065"/>
                <a:gd name="connsiteX12" fmla="*/ 0 w 2003774"/>
                <a:gd name="connsiteY12" fmla="*/ 930316 h 2123065"/>
                <a:gd name="connsiteX13" fmla="*/ 348320 w 2003774"/>
                <a:gd name="connsiteY13" fmla="*/ 1351855 h 2123065"/>
                <a:gd name="connsiteX14" fmla="*/ 348320 w 2003774"/>
                <a:gd name="connsiteY14" fmla="*/ 1879854 h 2123065"/>
                <a:gd name="connsiteX15" fmla="*/ 591531 w 2003774"/>
                <a:gd name="connsiteY15" fmla="*/ 2123065 h 2123065"/>
                <a:gd name="connsiteX16" fmla="*/ 691867 w 2003774"/>
                <a:gd name="connsiteY16" fmla="*/ 1879854 h 2123065"/>
                <a:gd name="connsiteX17" fmla="*/ 591531 w 2003774"/>
                <a:gd name="connsiteY17" fmla="*/ 1980190 h 2123065"/>
                <a:gd name="connsiteX18" fmla="*/ 491195 w 2003774"/>
                <a:gd name="connsiteY18" fmla="*/ 1879854 h 2123065"/>
                <a:gd name="connsiteX19" fmla="*/ 491195 w 2003774"/>
                <a:gd name="connsiteY19" fmla="*/ 1359618 h 2123065"/>
                <a:gd name="connsiteX20" fmla="*/ 691867 w 2003774"/>
                <a:gd name="connsiteY20" fmla="*/ 1359618 h 2123065"/>
                <a:gd name="connsiteX21" fmla="*/ 1789186 w 2003774"/>
                <a:gd name="connsiteY21" fmla="*/ 142875 h 2123065"/>
                <a:gd name="connsiteX22" fmla="*/ 1860890 w 2003774"/>
                <a:gd name="connsiteY22" fmla="*/ 214589 h 2123065"/>
                <a:gd name="connsiteX23" fmla="*/ 1860890 w 2003774"/>
                <a:gd name="connsiteY23" fmla="*/ 1646053 h 2123065"/>
                <a:gd name="connsiteX24" fmla="*/ 1789186 w 2003774"/>
                <a:gd name="connsiteY24" fmla="*/ 1717758 h 2123065"/>
                <a:gd name="connsiteX25" fmla="*/ 1717481 w 2003774"/>
                <a:gd name="connsiteY25" fmla="*/ 1646053 h 2123065"/>
                <a:gd name="connsiteX26" fmla="*/ 1717481 w 2003774"/>
                <a:gd name="connsiteY26" fmla="*/ 214589 h 2123065"/>
                <a:gd name="connsiteX27" fmla="*/ 1789186 w 2003774"/>
                <a:gd name="connsiteY27" fmla="*/ 142875 h 2123065"/>
                <a:gd name="connsiteX28" fmla="*/ 1574606 w 2003774"/>
                <a:gd name="connsiteY28" fmla="*/ 1530458 h 2123065"/>
                <a:gd name="connsiteX29" fmla="*/ 1001744 w 2003774"/>
                <a:gd name="connsiteY29" fmla="*/ 1244032 h 2123065"/>
                <a:gd name="connsiteX30" fmla="*/ 1001744 w 2003774"/>
                <a:gd name="connsiteY30" fmla="*/ 616601 h 2123065"/>
                <a:gd name="connsiteX31" fmla="*/ 1574606 w 2003774"/>
                <a:gd name="connsiteY31" fmla="*/ 330175 h 2123065"/>
                <a:gd name="connsiteX32" fmla="*/ 142875 w 2003774"/>
                <a:gd name="connsiteY32" fmla="*/ 930316 h 2123065"/>
                <a:gd name="connsiteX33" fmla="*/ 429301 w 2003774"/>
                <a:gd name="connsiteY33" fmla="*/ 643890 h 2123065"/>
                <a:gd name="connsiteX34" fmla="*/ 858879 w 2003774"/>
                <a:gd name="connsiteY34" fmla="*/ 643890 h 2123065"/>
                <a:gd name="connsiteX35" fmla="*/ 858879 w 2003774"/>
                <a:gd name="connsiteY35" fmla="*/ 1216752 h 2123065"/>
                <a:gd name="connsiteX36" fmla="*/ 763314 w 2003774"/>
                <a:gd name="connsiteY36" fmla="*/ 1216752 h 2123065"/>
                <a:gd name="connsiteX37" fmla="*/ 429311 w 2003774"/>
                <a:gd name="connsiteY37" fmla="*/ 1216752 h 2123065"/>
                <a:gd name="connsiteX38" fmla="*/ 142875 w 2003774"/>
                <a:gd name="connsiteY38" fmla="*/ 930316 h 212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03774" h="2123065">
                  <a:moveTo>
                    <a:pt x="591531" y="2123065"/>
                  </a:moveTo>
                  <a:cubicBezTo>
                    <a:pt x="725634" y="2123065"/>
                    <a:pt x="834742" y="2013957"/>
                    <a:pt x="834742" y="1879854"/>
                  </a:cubicBezTo>
                  <a:lnTo>
                    <a:pt x="834742" y="1359618"/>
                  </a:lnTo>
                  <a:lnTo>
                    <a:pt x="913447" y="1359618"/>
                  </a:lnTo>
                  <a:lnTo>
                    <a:pt x="1579798" y="1692793"/>
                  </a:lnTo>
                  <a:cubicBezTo>
                    <a:pt x="1601200" y="1788700"/>
                    <a:pt x="1686925" y="1860633"/>
                    <a:pt x="1789195" y="1860633"/>
                  </a:cubicBezTo>
                  <a:cubicBezTo>
                    <a:pt x="1907515" y="1860633"/>
                    <a:pt x="2003774" y="1764373"/>
                    <a:pt x="2003774" y="1646053"/>
                  </a:cubicBezTo>
                  <a:lnTo>
                    <a:pt x="2003774" y="214589"/>
                  </a:lnTo>
                  <a:cubicBezTo>
                    <a:pt x="2003774" y="96269"/>
                    <a:pt x="1907515" y="0"/>
                    <a:pt x="1789195" y="0"/>
                  </a:cubicBezTo>
                  <a:cubicBezTo>
                    <a:pt x="1686935" y="0"/>
                    <a:pt x="1601200" y="71933"/>
                    <a:pt x="1579798" y="167840"/>
                  </a:cubicBezTo>
                  <a:lnTo>
                    <a:pt x="913447" y="501015"/>
                  </a:lnTo>
                  <a:lnTo>
                    <a:pt x="429301" y="501015"/>
                  </a:lnTo>
                  <a:cubicBezTo>
                    <a:pt x="192576" y="501015"/>
                    <a:pt x="0" y="693601"/>
                    <a:pt x="0" y="930316"/>
                  </a:cubicBezTo>
                  <a:cubicBezTo>
                    <a:pt x="0" y="1139352"/>
                    <a:pt x="150200" y="1313869"/>
                    <a:pt x="348320" y="1351855"/>
                  </a:cubicBezTo>
                  <a:lnTo>
                    <a:pt x="348320" y="1879854"/>
                  </a:lnTo>
                  <a:cubicBezTo>
                    <a:pt x="348320" y="2013966"/>
                    <a:pt x="457429" y="2123065"/>
                    <a:pt x="591531" y="2123065"/>
                  </a:cubicBezTo>
                  <a:close/>
                  <a:moveTo>
                    <a:pt x="691867" y="1879854"/>
                  </a:moveTo>
                  <a:cubicBezTo>
                    <a:pt x="691867" y="1935185"/>
                    <a:pt x="646852" y="1980190"/>
                    <a:pt x="591531" y="1980190"/>
                  </a:cubicBezTo>
                  <a:cubicBezTo>
                    <a:pt x="536210" y="1980190"/>
                    <a:pt x="491195" y="1935175"/>
                    <a:pt x="491195" y="1879854"/>
                  </a:cubicBezTo>
                  <a:lnTo>
                    <a:pt x="491195" y="1359618"/>
                  </a:lnTo>
                  <a:lnTo>
                    <a:pt x="691867" y="1359618"/>
                  </a:lnTo>
                  <a:close/>
                  <a:moveTo>
                    <a:pt x="1789186" y="142875"/>
                  </a:moveTo>
                  <a:cubicBezTo>
                    <a:pt x="1828724" y="142875"/>
                    <a:pt x="1860890" y="175041"/>
                    <a:pt x="1860890" y="214589"/>
                  </a:cubicBezTo>
                  <a:lnTo>
                    <a:pt x="1860890" y="1646053"/>
                  </a:lnTo>
                  <a:cubicBezTo>
                    <a:pt x="1860890" y="1685592"/>
                    <a:pt x="1828724" y="1717758"/>
                    <a:pt x="1789186" y="1717758"/>
                  </a:cubicBezTo>
                  <a:cubicBezTo>
                    <a:pt x="1749647" y="1717758"/>
                    <a:pt x="1717481" y="1685592"/>
                    <a:pt x="1717481" y="1646053"/>
                  </a:cubicBezTo>
                  <a:lnTo>
                    <a:pt x="1717481" y="214589"/>
                  </a:lnTo>
                  <a:cubicBezTo>
                    <a:pt x="1717481" y="175041"/>
                    <a:pt x="1749647" y="142875"/>
                    <a:pt x="1789186" y="142875"/>
                  </a:cubicBezTo>
                  <a:close/>
                  <a:moveTo>
                    <a:pt x="1574606" y="1530458"/>
                  </a:moveTo>
                  <a:lnTo>
                    <a:pt x="1001744" y="1244032"/>
                  </a:lnTo>
                  <a:lnTo>
                    <a:pt x="1001744" y="616601"/>
                  </a:lnTo>
                  <a:lnTo>
                    <a:pt x="1574606" y="330175"/>
                  </a:lnTo>
                  <a:close/>
                  <a:moveTo>
                    <a:pt x="142875" y="930316"/>
                  </a:moveTo>
                  <a:cubicBezTo>
                    <a:pt x="142875" y="772373"/>
                    <a:pt x="271367" y="643890"/>
                    <a:pt x="429301" y="643890"/>
                  </a:cubicBezTo>
                  <a:lnTo>
                    <a:pt x="858879" y="643890"/>
                  </a:lnTo>
                  <a:lnTo>
                    <a:pt x="858879" y="1216752"/>
                  </a:lnTo>
                  <a:lnTo>
                    <a:pt x="763314" y="1216752"/>
                  </a:lnTo>
                  <a:lnTo>
                    <a:pt x="429311" y="1216752"/>
                  </a:lnTo>
                  <a:cubicBezTo>
                    <a:pt x="271367" y="1216743"/>
                    <a:pt x="142875" y="1088260"/>
                    <a:pt x="142875" y="930316"/>
                  </a:cubicBezTo>
                  <a:close/>
                </a:path>
              </a:pathLst>
            </a:custGeom>
            <a:grpFill/>
            <a:ln w="3175" cap="flat">
              <a:solidFill>
                <a:schemeClr val="bg1"/>
              </a:solidFill>
              <a:prstDash val="solid"/>
              <a:miter/>
            </a:ln>
          </p:spPr>
          <p:txBody>
            <a:bodyPr rtlCol="0" anchor="ctr"/>
            <a:lstStyle/>
            <a:p>
              <a:endParaRPr lang="en-US"/>
            </a:p>
          </p:txBody>
        </p:sp>
        <p:sp>
          <p:nvSpPr>
            <p:cNvPr id="176" name="Graphic 43">
              <a:extLst>
                <a:ext uri="{FF2B5EF4-FFF2-40B4-BE49-F238E27FC236}">
                  <a16:creationId xmlns:a16="http://schemas.microsoft.com/office/drawing/2014/main" id="{92D34449-BA00-F449-8E19-DC029F1708B4}"/>
                </a:ext>
              </a:extLst>
            </p:cNvPr>
            <p:cNvSpPr/>
            <p:nvPr/>
          </p:nvSpPr>
          <p:spPr>
            <a:xfrm>
              <a:off x="5393731" y="1331978"/>
              <a:ext cx="410085" cy="410077"/>
            </a:xfrm>
            <a:custGeom>
              <a:avLst/>
              <a:gdLst>
                <a:gd name="connsiteX0" fmla="*/ 389160 w 410085"/>
                <a:gd name="connsiteY0" fmla="*/ 20924 h 410077"/>
                <a:gd name="connsiteX1" fmla="*/ 288129 w 410085"/>
                <a:gd name="connsiteY1" fmla="*/ 20924 h 410077"/>
                <a:gd name="connsiteX2" fmla="*/ 20924 w 410085"/>
                <a:gd name="connsiteY2" fmla="*/ 288129 h 410077"/>
                <a:gd name="connsiteX3" fmla="*/ 20924 w 410085"/>
                <a:gd name="connsiteY3" fmla="*/ 389151 h 410077"/>
                <a:gd name="connsiteX4" fmla="*/ 71445 w 410085"/>
                <a:gd name="connsiteY4" fmla="*/ 410077 h 410077"/>
                <a:gd name="connsiteX5" fmla="*/ 121965 w 410085"/>
                <a:gd name="connsiteY5" fmla="*/ 389151 h 410077"/>
                <a:gd name="connsiteX6" fmla="*/ 389170 w 410085"/>
                <a:gd name="connsiteY6" fmla="*/ 121946 h 410077"/>
                <a:gd name="connsiteX7" fmla="*/ 389160 w 410085"/>
                <a:gd name="connsiteY7" fmla="*/ 20924 h 41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85" h="410077">
                  <a:moveTo>
                    <a:pt x="389160" y="20924"/>
                  </a:moveTo>
                  <a:cubicBezTo>
                    <a:pt x="361252" y="-6975"/>
                    <a:pt x="316028" y="-6975"/>
                    <a:pt x="288129" y="20924"/>
                  </a:cubicBezTo>
                  <a:lnTo>
                    <a:pt x="20924" y="288129"/>
                  </a:lnTo>
                  <a:cubicBezTo>
                    <a:pt x="-6975" y="316028"/>
                    <a:pt x="-6975" y="361262"/>
                    <a:pt x="20924" y="389151"/>
                  </a:cubicBezTo>
                  <a:cubicBezTo>
                    <a:pt x="34878" y="403096"/>
                    <a:pt x="53166" y="410077"/>
                    <a:pt x="71445" y="410077"/>
                  </a:cubicBezTo>
                  <a:cubicBezTo>
                    <a:pt x="89723" y="410077"/>
                    <a:pt x="108011" y="403105"/>
                    <a:pt x="121965" y="389151"/>
                  </a:cubicBezTo>
                  <a:lnTo>
                    <a:pt x="389170" y="121946"/>
                  </a:lnTo>
                  <a:cubicBezTo>
                    <a:pt x="417059" y="94057"/>
                    <a:pt x="417059" y="48823"/>
                    <a:pt x="389160" y="20924"/>
                  </a:cubicBezTo>
                  <a:close/>
                </a:path>
              </a:pathLst>
            </a:custGeom>
            <a:grpFill/>
            <a:ln w="3175" cap="flat">
              <a:solidFill>
                <a:schemeClr val="bg1"/>
              </a:solidFill>
              <a:prstDash val="solid"/>
              <a:miter/>
            </a:ln>
          </p:spPr>
          <p:txBody>
            <a:bodyPr rtlCol="0" anchor="ctr"/>
            <a:lstStyle/>
            <a:p>
              <a:endParaRPr lang="en-US"/>
            </a:p>
          </p:txBody>
        </p:sp>
        <p:sp>
          <p:nvSpPr>
            <p:cNvPr id="177" name="Graphic 43">
              <a:extLst>
                <a:ext uri="{FF2B5EF4-FFF2-40B4-BE49-F238E27FC236}">
                  <a16:creationId xmlns:a16="http://schemas.microsoft.com/office/drawing/2014/main" id="{63FDF9D0-A7D7-4D47-BFA1-03D0B9FCE255}"/>
                </a:ext>
              </a:extLst>
            </p:cNvPr>
            <p:cNvSpPr/>
            <p:nvPr/>
          </p:nvSpPr>
          <p:spPr>
            <a:xfrm>
              <a:off x="5393732" y="2424467"/>
              <a:ext cx="410092" cy="410077"/>
            </a:xfrm>
            <a:custGeom>
              <a:avLst/>
              <a:gdLst>
                <a:gd name="connsiteX0" fmla="*/ 20923 w 410092"/>
                <a:gd name="connsiteY0" fmla="*/ 121946 h 410077"/>
                <a:gd name="connsiteX1" fmla="*/ 288128 w 410092"/>
                <a:gd name="connsiteY1" fmla="*/ 389151 h 410077"/>
                <a:gd name="connsiteX2" fmla="*/ 338648 w 410092"/>
                <a:gd name="connsiteY2" fmla="*/ 410077 h 410077"/>
                <a:gd name="connsiteX3" fmla="*/ 389169 w 410092"/>
                <a:gd name="connsiteY3" fmla="*/ 389151 h 410077"/>
                <a:gd name="connsiteX4" fmla="*/ 389169 w 410092"/>
                <a:gd name="connsiteY4" fmla="*/ 288129 h 410077"/>
                <a:gd name="connsiteX5" fmla="*/ 121964 w 410092"/>
                <a:gd name="connsiteY5" fmla="*/ 20924 h 410077"/>
                <a:gd name="connsiteX6" fmla="*/ 20932 w 410092"/>
                <a:gd name="connsiteY6" fmla="*/ 20924 h 410077"/>
                <a:gd name="connsiteX7" fmla="*/ 20923 w 410092"/>
                <a:gd name="connsiteY7" fmla="*/ 121946 h 41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92" h="410077">
                  <a:moveTo>
                    <a:pt x="20923" y="121946"/>
                  </a:moveTo>
                  <a:lnTo>
                    <a:pt x="288128" y="389151"/>
                  </a:lnTo>
                  <a:cubicBezTo>
                    <a:pt x="302082" y="403105"/>
                    <a:pt x="320360" y="410077"/>
                    <a:pt x="338648" y="410077"/>
                  </a:cubicBezTo>
                  <a:cubicBezTo>
                    <a:pt x="356927" y="410077"/>
                    <a:pt x="375215" y="403105"/>
                    <a:pt x="389169" y="389151"/>
                  </a:cubicBezTo>
                  <a:cubicBezTo>
                    <a:pt x="417068" y="361252"/>
                    <a:pt x="417068" y="316018"/>
                    <a:pt x="389169" y="288129"/>
                  </a:cubicBezTo>
                  <a:lnTo>
                    <a:pt x="121964" y="20924"/>
                  </a:lnTo>
                  <a:cubicBezTo>
                    <a:pt x="94065" y="-6975"/>
                    <a:pt x="48841" y="-6975"/>
                    <a:pt x="20932" y="20924"/>
                  </a:cubicBezTo>
                  <a:cubicBezTo>
                    <a:pt x="-6976" y="48823"/>
                    <a:pt x="-6976" y="94057"/>
                    <a:pt x="20923" y="121946"/>
                  </a:cubicBezTo>
                  <a:close/>
                </a:path>
              </a:pathLst>
            </a:custGeom>
            <a:grpFill/>
            <a:ln w="3175" cap="flat">
              <a:solidFill>
                <a:schemeClr val="bg1"/>
              </a:solidFill>
              <a:prstDash val="solid"/>
              <a:miter/>
            </a:ln>
          </p:spPr>
          <p:txBody>
            <a:bodyPr rtlCol="0" anchor="ctr"/>
            <a:lstStyle/>
            <a:p>
              <a:endParaRPr lang="en-US"/>
            </a:p>
          </p:txBody>
        </p:sp>
        <p:sp>
          <p:nvSpPr>
            <p:cNvPr id="178" name="Graphic 43">
              <a:extLst>
                <a:ext uri="{FF2B5EF4-FFF2-40B4-BE49-F238E27FC236}">
                  <a16:creationId xmlns:a16="http://schemas.microsoft.com/office/drawing/2014/main" id="{3B01012F-07BF-3746-8F2D-199E10BB19FC}"/>
                </a:ext>
              </a:extLst>
            </p:cNvPr>
            <p:cNvSpPr/>
            <p:nvPr/>
          </p:nvSpPr>
          <p:spPr>
            <a:xfrm>
              <a:off x="5393728" y="2008746"/>
              <a:ext cx="410079" cy="142875"/>
            </a:xfrm>
            <a:custGeom>
              <a:avLst/>
              <a:gdLst>
                <a:gd name="connsiteX0" fmla="*/ 338642 w 410079"/>
                <a:gd name="connsiteY0" fmla="*/ 0 h 142875"/>
                <a:gd name="connsiteX1" fmla="*/ 71438 w 410079"/>
                <a:gd name="connsiteY1" fmla="*/ 0 h 142875"/>
                <a:gd name="connsiteX2" fmla="*/ 0 w 410079"/>
                <a:gd name="connsiteY2" fmla="*/ 71438 h 142875"/>
                <a:gd name="connsiteX3" fmla="*/ 71438 w 410079"/>
                <a:gd name="connsiteY3" fmla="*/ 142875 h 142875"/>
                <a:gd name="connsiteX4" fmla="*/ 338642 w 410079"/>
                <a:gd name="connsiteY4" fmla="*/ 142875 h 142875"/>
                <a:gd name="connsiteX5" fmla="*/ 410080 w 410079"/>
                <a:gd name="connsiteY5" fmla="*/ 71438 h 142875"/>
                <a:gd name="connsiteX6" fmla="*/ 338642 w 410079"/>
                <a:gd name="connsiteY6" fmla="*/ 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079" h="142875">
                  <a:moveTo>
                    <a:pt x="338642" y="0"/>
                  </a:moveTo>
                  <a:lnTo>
                    <a:pt x="71438" y="0"/>
                  </a:lnTo>
                  <a:cubicBezTo>
                    <a:pt x="31975" y="0"/>
                    <a:pt x="0" y="31985"/>
                    <a:pt x="0" y="71438"/>
                  </a:cubicBezTo>
                  <a:cubicBezTo>
                    <a:pt x="0" y="110890"/>
                    <a:pt x="31975" y="142875"/>
                    <a:pt x="71438" y="142875"/>
                  </a:cubicBezTo>
                  <a:lnTo>
                    <a:pt x="338642" y="142875"/>
                  </a:lnTo>
                  <a:cubicBezTo>
                    <a:pt x="378105" y="142875"/>
                    <a:pt x="410080" y="110890"/>
                    <a:pt x="410080" y="71438"/>
                  </a:cubicBezTo>
                  <a:cubicBezTo>
                    <a:pt x="410080" y="31985"/>
                    <a:pt x="378105" y="0"/>
                    <a:pt x="338642" y="0"/>
                  </a:cubicBezTo>
                  <a:close/>
                </a:path>
              </a:pathLst>
            </a:custGeom>
            <a:grpFill/>
            <a:ln w="3175" cap="flat">
              <a:solidFill>
                <a:schemeClr val="bg1"/>
              </a:solidFill>
              <a:prstDash val="solid"/>
              <a:miter/>
            </a:ln>
          </p:spPr>
          <p:txBody>
            <a:bodyPr rtlCol="0" anchor="ctr"/>
            <a:lstStyle/>
            <a:p>
              <a:endParaRPr lang="en-US"/>
            </a:p>
          </p:txBody>
        </p:sp>
      </p:grpSp>
      <p:sp>
        <p:nvSpPr>
          <p:cNvPr id="2" name="Rounded Rectangle 9">
            <a:extLst>
              <a:ext uri="{FF2B5EF4-FFF2-40B4-BE49-F238E27FC236}">
                <a16:creationId xmlns:a16="http://schemas.microsoft.com/office/drawing/2014/main" id="{1E8E3F03-0B38-4B76-B412-B82EC89BE2DC}"/>
              </a:ext>
            </a:extLst>
          </p:cNvPr>
          <p:cNvSpPr/>
          <p:nvPr/>
        </p:nvSpPr>
        <p:spPr>
          <a:xfrm>
            <a:off x="9319370" y="1950256"/>
            <a:ext cx="2381602" cy="3386507"/>
          </a:xfrm>
          <a:prstGeom prst="roundRect">
            <a:avLst>
              <a:gd name="adj" fmla="val 2868"/>
            </a:avLst>
          </a:prstGeom>
          <a:noFill/>
          <a:ln w="28575">
            <a:solidFill>
              <a:srgbClr val="009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5DF09762-0254-48CC-85A0-2125D2C6C403}"/>
              </a:ext>
            </a:extLst>
          </p:cNvPr>
          <p:cNvSpPr/>
          <p:nvPr/>
        </p:nvSpPr>
        <p:spPr>
          <a:xfrm>
            <a:off x="10303790" y="1718677"/>
            <a:ext cx="412763" cy="405899"/>
          </a:xfrm>
          <a:prstGeom prst="ellipse">
            <a:avLst/>
          </a:prstGeom>
          <a:solidFill>
            <a:srgbClr val="0094B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4B6"/>
              </a:solidFill>
              <a:effectLst/>
              <a:uLnTx/>
              <a:uFillTx/>
              <a:latin typeface="Calibri" panose="020F0502020204030204"/>
              <a:ea typeface="+mn-ea"/>
              <a:cs typeface="+mn-cs"/>
            </a:endParaRPr>
          </a:p>
        </p:txBody>
      </p:sp>
      <p:sp>
        <p:nvSpPr>
          <p:cNvPr id="7" name="TextBox 5">
            <a:extLst>
              <a:ext uri="{FF2B5EF4-FFF2-40B4-BE49-F238E27FC236}">
                <a16:creationId xmlns:a16="http://schemas.microsoft.com/office/drawing/2014/main" id="{3CCC7AA4-A1F8-4752-9AC0-4B4DE5C8904F}"/>
              </a:ext>
            </a:extLst>
          </p:cNvPr>
          <p:cNvSpPr txBox="1"/>
          <p:nvPr/>
        </p:nvSpPr>
        <p:spPr>
          <a:xfrm>
            <a:off x="9468449" y="2230288"/>
            <a:ext cx="2083445" cy="2788392"/>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0000"/>
              </a:lnSpc>
            </a:pPr>
            <a:r>
              <a:rPr lang="en-US" sz="1600" b="1">
                <a:solidFill>
                  <a:schemeClr val="tx1">
                    <a:lumMod val="65000"/>
                    <a:lumOff val="35000"/>
                  </a:schemeClr>
                </a:solidFill>
                <a:latin typeface="Roboto"/>
                <a:cs typeface="Calibri"/>
              </a:rPr>
              <a:t>What</a:t>
            </a:r>
            <a:r>
              <a:rPr lang="en-US" sz="1600" b="1">
                <a:solidFill>
                  <a:schemeClr val="tx1">
                    <a:lumMod val="65000"/>
                    <a:lumOff val="35000"/>
                  </a:schemeClr>
                </a:solidFill>
                <a:latin typeface="Roboto"/>
                <a:ea typeface="Roboto"/>
                <a:cs typeface="Calibri"/>
              </a:rPr>
              <a:t> are hesitations about using AI for your marketing? </a:t>
            </a:r>
            <a:br>
              <a:rPr lang="en-US" sz="1400" b="1">
                <a:latin typeface="Roboto"/>
                <a:ea typeface="Roboto"/>
                <a:cs typeface="Calibri"/>
              </a:rPr>
            </a:br>
            <a:endParaRPr lang="en-US" sz="1400" b="1">
              <a:solidFill>
                <a:schemeClr val="tx1">
                  <a:lumMod val="65000"/>
                  <a:lumOff val="35000"/>
                </a:schemeClr>
              </a:solidFill>
              <a:latin typeface="Roboto"/>
              <a:ea typeface="Roboto"/>
              <a:cs typeface="Calibri"/>
            </a:endParaRPr>
          </a:p>
          <a:p>
            <a:pPr marL="342900" indent="-342900">
              <a:lnSpc>
                <a:spcPct val="110000"/>
              </a:lnSpc>
              <a:buAutoNum type="arabicPeriod"/>
            </a:pPr>
            <a:r>
              <a:rPr lang="en-US" sz="1400" b="1">
                <a:solidFill>
                  <a:schemeClr val="tx1">
                    <a:lumMod val="65000"/>
                    <a:lumOff val="35000"/>
                  </a:schemeClr>
                </a:solidFill>
                <a:latin typeface="Roboto"/>
                <a:ea typeface="Roboto"/>
                <a:cs typeface="Calibri"/>
              </a:rPr>
              <a:t>Don't know where to start? </a:t>
            </a:r>
            <a:endParaRPr lang="en-US" sz="1400">
              <a:solidFill>
                <a:schemeClr val="tx1">
                  <a:lumMod val="65000"/>
                  <a:lumOff val="35000"/>
                </a:schemeClr>
              </a:solidFill>
              <a:latin typeface="Calibri" panose="020F0502020204030204"/>
              <a:ea typeface="Roboto"/>
              <a:cs typeface="Calibri"/>
            </a:endParaRPr>
          </a:p>
          <a:p>
            <a:pPr marL="342900" indent="-342900">
              <a:lnSpc>
                <a:spcPct val="110000"/>
              </a:lnSpc>
              <a:buAutoNum type="arabicPeriod"/>
            </a:pPr>
            <a:r>
              <a:rPr lang="en-US" sz="1400" b="1">
                <a:solidFill>
                  <a:schemeClr val="tx1">
                    <a:lumMod val="65000"/>
                    <a:lumOff val="35000"/>
                  </a:schemeClr>
                </a:solidFill>
                <a:latin typeface="Roboto"/>
                <a:ea typeface="Roboto"/>
                <a:cs typeface="Calibri"/>
              </a:rPr>
              <a:t>Don't have someone to do it.</a:t>
            </a:r>
            <a:endParaRPr lang="en-US" sz="1400">
              <a:solidFill>
                <a:schemeClr val="tx1">
                  <a:lumMod val="65000"/>
                  <a:lumOff val="35000"/>
                </a:schemeClr>
              </a:solidFill>
              <a:latin typeface="Calibri" panose="020F0502020204030204"/>
              <a:ea typeface="Roboto"/>
              <a:cs typeface="Calibri"/>
            </a:endParaRPr>
          </a:p>
          <a:p>
            <a:pPr marL="342900" indent="-342900">
              <a:lnSpc>
                <a:spcPct val="110000"/>
              </a:lnSpc>
              <a:buAutoNum type="arabicPeriod"/>
            </a:pPr>
            <a:r>
              <a:rPr lang="en-US" sz="1400" b="1">
                <a:solidFill>
                  <a:schemeClr val="tx1">
                    <a:lumMod val="65000"/>
                    <a:lumOff val="35000"/>
                  </a:schemeClr>
                </a:solidFill>
                <a:latin typeface="Roboto"/>
                <a:ea typeface="Roboto"/>
                <a:cs typeface="Calibri"/>
              </a:rPr>
              <a:t>Don't know what tools?</a:t>
            </a:r>
            <a:endParaRPr lang="en-US" sz="1400">
              <a:solidFill>
                <a:schemeClr val="tx1">
                  <a:lumMod val="65000"/>
                  <a:lumOff val="35000"/>
                </a:schemeClr>
              </a:solidFill>
              <a:latin typeface="Calibri" panose="020F0502020204030204"/>
              <a:ea typeface="Roboto"/>
              <a:cs typeface="Calibri"/>
            </a:endParaRPr>
          </a:p>
          <a:p>
            <a:pPr marL="342900" indent="-342900">
              <a:lnSpc>
                <a:spcPct val="110000"/>
              </a:lnSpc>
              <a:buAutoNum type="arabicPeriod"/>
            </a:pPr>
            <a:r>
              <a:rPr lang="en-US" sz="1400" b="1">
                <a:solidFill>
                  <a:schemeClr val="tx1">
                    <a:lumMod val="65000"/>
                    <a:lumOff val="35000"/>
                  </a:schemeClr>
                </a:solidFill>
                <a:latin typeface="Roboto"/>
                <a:ea typeface="Roboto"/>
                <a:cs typeface="Calibri"/>
              </a:rPr>
              <a:t>Other?</a:t>
            </a:r>
            <a:endParaRPr lang="en-US" sz="1400">
              <a:solidFill>
                <a:schemeClr val="tx1">
                  <a:lumMod val="65000"/>
                  <a:lumOff val="35000"/>
                </a:schemeClr>
              </a:solidFill>
              <a:latin typeface="Calibri" panose="020F0502020204030204"/>
              <a:ea typeface="Roboto"/>
              <a:cs typeface="Calibri"/>
            </a:endParaRPr>
          </a:p>
        </p:txBody>
      </p:sp>
      <p:sp>
        <p:nvSpPr>
          <p:cNvPr id="9" name="TextBox 8">
            <a:extLst>
              <a:ext uri="{FF2B5EF4-FFF2-40B4-BE49-F238E27FC236}">
                <a16:creationId xmlns:a16="http://schemas.microsoft.com/office/drawing/2014/main" id="{B4E1397B-7981-8AEE-E8F1-E06413D9E5A8}"/>
              </a:ext>
            </a:extLst>
          </p:cNvPr>
          <p:cNvSpPr txBox="1"/>
          <p:nvPr/>
        </p:nvSpPr>
        <p:spPr>
          <a:xfrm>
            <a:off x="567733" y="1260024"/>
            <a:ext cx="8543277" cy="50424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000"/>
              </a:spcAft>
              <a:buFont typeface="Arial"/>
              <a:buChar char="•"/>
            </a:pPr>
            <a:r>
              <a:rPr lang="en-US" sz="2000">
                <a:latin typeface="Roboto"/>
                <a:ea typeface="+mn-lt"/>
                <a:cs typeface="+mn-lt"/>
              </a:rPr>
              <a:t>AI </a:t>
            </a:r>
            <a:r>
              <a:rPr lang="en-US" sz="2000" b="1">
                <a:latin typeface="Roboto"/>
                <a:ea typeface="+mn-lt"/>
                <a:cs typeface="+mn-lt"/>
              </a:rPr>
              <a:t>can be used for numerous parts of marketing</a:t>
            </a:r>
            <a:r>
              <a:rPr lang="en-US" sz="2000">
                <a:latin typeface="Roboto"/>
                <a:ea typeface="+mn-lt"/>
                <a:cs typeface="+mn-lt"/>
              </a:rPr>
              <a:t> from market research to content creation, lead nurturing, social media management, optimization and more.  </a:t>
            </a:r>
            <a:endParaRPr lang="en-US" sz="2000">
              <a:latin typeface="Roboto"/>
              <a:ea typeface="Roboto"/>
              <a:cs typeface="Roboto"/>
            </a:endParaRPr>
          </a:p>
          <a:p>
            <a:pPr marL="342900" indent="-342900">
              <a:spcAft>
                <a:spcPts val="1000"/>
              </a:spcAft>
              <a:buFont typeface="Arial"/>
              <a:buChar char="•"/>
            </a:pPr>
            <a:r>
              <a:rPr lang="en-US" sz="2000">
                <a:latin typeface="Roboto"/>
                <a:ea typeface="+mn-lt"/>
                <a:cs typeface="+mn-lt"/>
              </a:rPr>
              <a:t>It r</a:t>
            </a:r>
            <a:r>
              <a:rPr lang="en-US" sz="2000" b="1">
                <a:latin typeface="Roboto"/>
                <a:ea typeface="+mn-lt"/>
                <a:cs typeface="+mn-lt"/>
              </a:rPr>
              <a:t>educes marketing effort and costs and saves time and resources</a:t>
            </a:r>
            <a:r>
              <a:rPr lang="en-US" sz="2000">
                <a:latin typeface="Roboto"/>
                <a:ea typeface="+mn-lt"/>
                <a:cs typeface="+mn-lt"/>
              </a:rPr>
              <a:t>. </a:t>
            </a:r>
            <a:endParaRPr lang="en-US" sz="2000">
              <a:latin typeface="Roboto"/>
              <a:ea typeface="Roboto"/>
              <a:cs typeface="Roboto"/>
            </a:endParaRPr>
          </a:p>
          <a:p>
            <a:pPr marL="342900" indent="-342900">
              <a:spcAft>
                <a:spcPts val="1000"/>
              </a:spcAft>
              <a:buFont typeface="Arial"/>
              <a:buChar char="•"/>
            </a:pPr>
            <a:r>
              <a:rPr lang="en-US" sz="2000">
                <a:latin typeface="Roboto"/>
                <a:ea typeface="+mn-lt"/>
                <a:cs typeface="+mn-lt"/>
              </a:rPr>
              <a:t>AI enables the automation and optimizations of various manual tasks thereby </a:t>
            </a:r>
            <a:r>
              <a:rPr lang="en-US" sz="2000" b="1">
                <a:latin typeface="Roboto"/>
                <a:ea typeface="+mn-lt"/>
                <a:cs typeface="+mn-lt"/>
              </a:rPr>
              <a:t>improving the overall efficiency and effectiveness</a:t>
            </a:r>
            <a:r>
              <a:rPr lang="en-US" sz="2000">
                <a:latin typeface="Roboto"/>
                <a:ea typeface="+mn-lt"/>
                <a:cs typeface="+mn-lt"/>
              </a:rPr>
              <a:t> of business processes. </a:t>
            </a:r>
            <a:endParaRPr lang="en-US" sz="2000">
              <a:latin typeface="Roboto"/>
              <a:ea typeface="Roboto"/>
              <a:cs typeface="Roboto"/>
            </a:endParaRPr>
          </a:p>
          <a:p>
            <a:pPr marL="342900" indent="-342900">
              <a:spcAft>
                <a:spcPts val="1000"/>
              </a:spcAft>
              <a:buFont typeface="Arial"/>
              <a:buChar char="•"/>
            </a:pPr>
            <a:r>
              <a:rPr lang="en-US" sz="2000">
                <a:latin typeface="Roboto"/>
                <a:ea typeface="+mn-lt"/>
                <a:cs typeface="+mn-lt"/>
              </a:rPr>
              <a:t>It covers a </a:t>
            </a:r>
            <a:r>
              <a:rPr lang="en-US" sz="2000" b="1">
                <a:latin typeface="Roboto"/>
                <a:ea typeface="+mn-lt"/>
                <a:cs typeface="+mn-lt"/>
              </a:rPr>
              <a:t>broad range of tools</a:t>
            </a:r>
            <a:r>
              <a:rPr lang="en-US" sz="2000">
                <a:latin typeface="Roboto"/>
                <a:ea typeface="+mn-lt"/>
                <a:cs typeface="+mn-lt"/>
              </a:rPr>
              <a:t> including, chatbots, recommendation engines, content creation software etc. that help in enhancing the user experience and driving more sales and conversions. </a:t>
            </a:r>
            <a:endParaRPr lang="en-US" sz="2000">
              <a:latin typeface="Roboto"/>
              <a:ea typeface="Roboto"/>
              <a:cs typeface="Roboto"/>
            </a:endParaRPr>
          </a:p>
          <a:p>
            <a:pPr marL="342900" indent="-342900">
              <a:spcAft>
                <a:spcPts val="1000"/>
              </a:spcAft>
              <a:buFont typeface="Arial"/>
              <a:buChar char="•"/>
            </a:pPr>
            <a:r>
              <a:rPr lang="en-US" sz="2000">
                <a:latin typeface="Roboto"/>
                <a:ea typeface="+mn-lt"/>
                <a:cs typeface="+mn-lt"/>
              </a:rPr>
              <a:t>Though AI has been transforming the marketing process across businesses of all sizes, the impact has been huge particularly on small businesses. </a:t>
            </a:r>
            <a:endParaRPr lang="en-US" sz="2000">
              <a:latin typeface="Roboto"/>
              <a:ea typeface="Roboto"/>
              <a:cs typeface="Roboto"/>
            </a:endParaRPr>
          </a:p>
          <a:p>
            <a:pPr marL="342900" indent="-342900">
              <a:buFont typeface="Arial"/>
              <a:buChar char="•"/>
            </a:pPr>
            <a:endParaRPr lang="en-US" sz="2000">
              <a:latin typeface="Roboto"/>
              <a:ea typeface="Calibri" panose="020F0502020204030204"/>
              <a:cs typeface="Calibri"/>
            </a:endParaRPr>
          </a:p>
        </p:txBody>
      </p:sp>
    </p:spTree>
    <p:extLst>
      <p:ext uri="{BB962C8B-B14F-4D97-AF65-F5344CB8AC3E}">
        <p14:creationId xmlns:p14="http://schemas.microsoft.com/office/powerpoint/2010/main" val="464097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613D64-C8B2-9E47-B00C-728F192E915F}"/>
              </a:ext>
            </a:extLst>
          </p:cNvPr>
          <p:cNvSpPr txBox="1">
            <a:spLocks/>
          </p:cNvSpPr>
          <p:nvPr/>
        </p:nvSpPr>
        <p:spPr>
          <a:xfrm>
            <a:off x="568387"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a:solidFill>
                  <a:srgbClr val="54575A"/>
                </a:solidFill>
                <a:latin typeface="Roboto"/>
                <a:ea typeface="Roboto"/>
                <a:cs typeface="Roboto"/>
              </a:rPr>
              <a:t>Some Things to Be Aware Of</a:t>
            </a:r>
          </a:p>
        </p:txBody>
      </p:sp>
      <p:sp>
        <p:nvSpPr>
          <p:cNvPr id="184" name="Rectangle 183">
            <a:extLst>
              <a:ext uri="{FF2B5EF4-FFF2-40B4-BE49-F238E27FC236}">
                <a16:creationId xmlns:a16="http://schemas.microsoft.com/office/drawing/2014/main" id="{85463DA1-BAC2-4943-BC81-3E9183068A1B}"/>
              </a:ext>
            </a:extLst>
          </p:cNvPr>
          <p:cNvSpPr/>
          <p:nvPr/>
        </p:nvSpPr>
        <p:spPr>
          <a:xfrm>
            <a:off x="745" y="1711"/>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9" name="Graphic 43">
            <a:extLst>
              <a:ext uri="{FF2B5EF4-FFF2-40B4-BE49-F238E27FC236}">
                <a16:creationId xmlns:a16="http://schemas.microsoft.com/office/drawing/2014/main" id="{8C8CF741-B18F-3A43-ABB1-983A7C39ABC5}"/>
              </a:ext>
            </a:extLst>
          </p:cNvPr>
          <p:cNvGrpSpPr/>
          <p:nvPr/>
        </p:nvGrpSpPr>
        <p:grpSpPr>
          <a:xfrm>
            <a:off x="11340844" y="4449005"/>
            <a:ext cx="596806" cy="587096"/>
            <a:chOff x="2108641" y="611571"/>
            <a:chExt cx="4876800" cy="4797456"/>
          </a:xfrm>
          <a:solidFill>
            <a:schemeClr val="bg1"/>
          </a:solidFill>
        </p:grpSpPr>
        <p:sp>
          <p:nvSpPr>
            <p:cNvPr id="174" name="Graphic 43">
              <a:extLst>
                <a:ext uri="{FF2B5EF4-FFF2-40B4-BE49-F238E27FC236}">
                  <a16:creationId xmlns:a16="http://schemas.microsoft.com/office/drawing/2014/main" id="{2A0E71BF-D476-264A-84C6-203872DD827B}"/>
                </a:ext>
              </a:extLst>
            </p:cNvPr>
            <p:cNvSpPr/>
            <p:nvPr/>
          </p:nvSpPr>
          <p:spPr>
            <a:xfrm>
              <a:off x="2108641" y="611571"/>
              <a:ext cx="4876800" cy="4797456"/>
            </a:xfrm>
            <a:custGeom>
              <a:avLst/>
              <a:gdLst>
                <a:gd name="connsiteX0" fmla="*/ 4805363 w 4876800"/>
                <a:gd name="connsiteY0" fmla="*/ 3047810 h 4797456"/>
                <a:gd name="connsiteX1" fmla="*/ 4876800 w 4876800"/>
                <a:gd name="connsiteY1" fmla="*/ 2976372 h 4797456"/>
                <a:gd name="connsiteX2" fmla="*/ 4876800 w 4876800"/>
                <a:gd name="connsiteY2" fmla="*/ 1868519 h 4797456"/>
                <a:gd name="connsiteX3" fmla="*/ 4847968 w 4876800"/>
                <a:gd name="connsiteY3" fmla="*/ 1811169 h 4797456"/>
                <a:gd name="connsiteX4" fmla="*/ 4033838 w 4876800"/>
                <a:gd name="connsiteY4" fmla="*/ 1206332 h 4797456"/>
                <a:gd name="connsiteX5" fmla="*/ 4033838 w 4876800"/>
                <a:gd name="connsiteY5" fmla="*/ 325469 h 4797456"/>
                <a:gd name="connsiteX6" fmla="*/ 3708368 w 4876800"/>
                <a:gd name="connsiteY6" fmla="*/ 0 h 4797456"/>
                <a:gd name="connsiteX7" fmla="*/ 2542413 w 4876800"/>
                <a:gd name="connsiteY7" fmla="*/ 0 h 4797456"/>
                <a:gd name="connsiteX8" fmla="*/ 2470976 w 4876800"/>
                <a:gd name="connsiteY8" fmla="*/ 71438 h 4797456"/>
                <a:gd name="connsiteX9" fmla="*/ 2542413 w 4876800"/>
                <a:gd name="connsiteY9" fmla="*/ 142875 h 4797456"/>
                <a:gd name="connsiteX10" fmla="*/ 3708368 w 4876800"/>
                <a:gd name="connsiteY10" fmla="*/ 142875 h 4797456"/>
                <a:gd name="connsiteX11" fmla="*/ 3890963 w 4876800"/>
                <a:gd name="connsiteY11" fmla="*/ 325469 h 4797456"/>
                <a:gd name="connsiteX12" fmla="*/ 3890963 w 4876800"/>
                <a:gd name="connsiteY12" fmla="*/ 2576360 h 4797456"/>
                <a:gd name="connsiteX13" fmla="*/ 3151070 w 4876800"/>
                <a:gd name="connsiteY13" fmla="*/ 3226041 h 4797456"/>
                <a:gd name="connsiteX14" fmla="*/ 1731874 w 4876800"/>
                <a:gd name="connsiteY14" fmla="*/ 3225889 h 4797456"/>
                <a:gd name="connsiteX15" fmla="*/ 985847 w 4876800"/>
                <a:gd name="connsiteY15" fmla="*/ 2573427 h 4797456"/>
                <a:gd name="connsiteX16" fmla="*/ 985847 w 4876800"/>
                <a:gd name="connsiteY16" fmla="*/ 325469 h 4797456"/>
                <a:gd name="connsiteX17" fmla="*/ 1168441 w 4876800"/>
                <a:gd name="connsiteY17" fmla="*/ 142875 h 4797456"/>
                <a:gd name="connsiteX18" fmla="*/ 2231041 w 4876800"/>
                <a:gd name="connsiteY18" fmla="*/ 142875 h 4797456"/>
                <a:gd name="connsiteX19" fmla="*/ 2302478 w 4876800"/>
                <a:gd name="connsiteY19" fmla="*/ 71438 h 4797456"/>
                <a:gd name="connsiteX20" fmla="*/ 2231041 w 4876800"/>
                <a:gd name="connsiteY20" fmla="*/ 0 h 4797456"/>
                <a:gd name="connsiteX21" fmla="*/ 1168432 w 4876800"/>
                <a:gd name="connsiteY21" fmla="*/ 0 h 4797456"/>
                <a:gd name="connsiteX22" fmla="*/ 842963 w 4876800"/>
                <a:gd name="connsiteY22" fmla="*/ 325469 h 4797456"/>
                <a:gd name="connsiteX23" fmla="*/ 842963 w 4876800"/>
                <a:gd name="connsiteY23" fmla="*/ 1170318 h 4797456"/>
                <a:gd name="connsiteX24" fmla="*/ 27251 w 4876800"/>
                <a:gd name="connsiteY24" fmla="*/ 1812379 h 4797456"/>
                <a:gd name="connsiteX25" fmla="*/ 0 w 4876800"/>
                <a:gd name="connsiteY25" fmla="*/ 1868519 h 4797456"/>
                <a:gd name="connsiteX26" fmla="*/ 0 w 4876800"/>
                <a:gd name="connsiteY26" fmla="*/ 4440269 h 4797456"/>
                <a:gd name="connsiteX27" fmla="*/ 111300 w 4876800"/>
                <a:gd name="connsiteY27" fmla="*/ 4699235 h 4797456"/>
                <a:gd name="connsiteX28" fmla="*/ 357188 w 4876800"/>
                <a:gd name="connsiteY28" fmla="*/ 4797457 h 4797456"/>
                <a:gd name="connsiteX29" fmla="*/ 4519613 w 4876800"/>
                <a:gd name="connsiteY29" fmla="*/ 4797457 h 4797456"/>
                <a:gd name="connsiteX30" fmla="*/ 4765463 w 4876800"/>
                <a:gd name="connsiteY30" fmla="*/ 4699283 h 4797456"/>
                <a:gd name="connsiteX31" fmla="*/ 4876800 w 4876800"/>
                <a:gd name="connsiteY31" fmla="*/ 4440269 h 4797456"/>
                <a:gd name="connsiteX32" fmla="*/ 4876800 w 4876800"/>
                <a:gd name="connsiteY32" fmla="*/ 3287744 h 4797456"/>
                <a:gd name="connsiteX33" fmla="*/ 4805363 w 4876800"/>
                <a:gd name="connsiteY33" fmla="*/ 3216307 h 4797456"/>
                <a:gd name="connsiteX34" fmla="*/ 4733925 w 4876800"/>
                <a:gd name="connsiteY34" fmla="*/ 3287744 h 4797456"/>
                <a:gd name="connsiteX35" fmla="*/ 4733925 w 4876800"/>
                <a:gd name="connsiteY35" fmla="*/ 4440269 h 4797456"/>
                <a:gd name="connsiteX36" fmla="*/ 4707112 w 4876800"/>
                <a:gd name="connsiteY36" fmla="*/ 4544311 h 4797456"/>
                <a:gd name="connsiteX37" fmla="*/ 3286487 w 4876800"/>
                <a:gd name="connsiteY37" fmla="*/ 3297260 h 4797456"/>
                <a:gd name="connsiteX38" fmla="*/ 4733925 w 4876800"/>
                <a:gd name="connsiteY38" fmla="*/ 2026310 h 4797456"/>
                <a:gd name="connsiteX39" fmla="*/ 4733925 w 4876800"/>
                <a:gd name="connsiteY39" fmla="*/ 2976372 h 4797456"/>
                <a:gd name="connsiteX40" fmla="*/ 4805363 w 4876800"/>
                <a:gd name="connsiteY40" fmla="*/ 3047810 h 4797456"/>
                <a:gd name="connsiteX41" fmla="*/ 4033838 w 4876800"/>
                <a:gd name="connsiteY41" fmla="*/ 1384316 h 4797456"/>
                <a:gd name="connsiteX42" fmla="*/ 4691815 w 4876800"/>
                <a:gd name="connsiteY42" fmla="*/ 1873148 h 4797456"/>
                <a:gd name="connsiteX43" fmla="*/ 4033838 w 4876800"/>
                <a:gd name="connsiteY43" fmla="*/ 2450906 h 4797456"/>
                <a:gd name="connsiteX44" fmla="*/ 842963 w 4876800"/>
                <a:gd name="connsiteY44" fmla="*/ 2448459 h 4797456"/>
                <a:gd name="connsiteX45" fmla="*/ 183251 w 4876800"/>
                <a:gd name="connsiteY45" fmla="*/ 1871415 h 4797456"/>
                <a:gd name="connsiteX46" fmla="*/ 842963 w 4876800"/>
                <a:gd name="connsiteY46" fmla="*/ 1352150 h 4797456"/>
                <a:gd name="connsiteX47" fmla="*/ 357188 w 4876800"/>
                <a:gd name="connsiteY47" fmla="*/ 4654582 h 4797456"/>
                <a:gd name="connsiteX48" fmla="*/ 278140 w 4876800"/>
                <a:gd name="connsiteY48" fmla="*/ 4639485 h 4797456"/>
                <a:gd name="connsiteX49" fmla="*/ 1106300 w 4876800"/>
                <a:gd name="connsiteY49" fmla="*/ 3915509 h 4797456"/>
                <a:gd name="connsiteX50" fmla="*/ 1113063 w 4876800"/>
                <a:gd name="connsiteY50" fmla="*/ 3814705 h 4797456"/>
                <a:gd name="connsiteX51" fmla="*/ 1012260 w 4876800"/>
                <a:gd name="connsiteY51" fmla="*/ 3807943 h 4797456"/>
                <a:gd name="connsiteX52" fmla="*/ 169774 w 4876800"/>
                <a:gd name="connsiteY52" fmla="*/ 4544444 h 4797456"/>
                <a:gd name="connsiteX53" fmla="*/ 142875 w 4876800"/>
                <a:gd name="connsiteY53" fmla="*/ 4440269 h 4797456"/>
                <a:gd name="connsiteX54" fmla="*/ 142875 w 4876800"/>
                <a:gd name="connsiteY54" fmla="*/ 2025910 h 4797456"/>
                <a:gd name="connsiteX55" fmla="*/ 867366 w 4876800"/>
                <a:gd name="connsiteY55" fmla="*/ 2659618 h 4797456"/>
                <a:gd name="connsiteX56" fmla="*/ 867375 w 4876800"/>
                <a:gd name="connsiteY56" fmla="*/ 2659628 h 4797456"/>
                <a:gd name="connsiteX57" fmla="*/ 1596438 w 4876800"/>
                <a:gd name="connsiteY57" fmla="*/ 3297250 h 4797456"/>
                <a:gd name="connsiteX58" fmla="*/ 1323632 w 4876800"/>
                <a:gd name="connsiteY58" fmla="*/ 3535709 h 4797456"/>
                <a:gd name="connsiteX59" fmla="*/ 1299210 w 4876800"/>
                <a:gd name="connsiteY59" fmla="*/ 3589592 h 4797456"/>
                <a:gd name="connsiteX60" fmla="*/ 1370648 w 4876800"/>
                <a:gd name="connsiteY60" fmla="*/ 3660981 h 4797456"/>
                <a:gd name="connsiteX61" fmla="*/ 1418892 w 4876800"/>
                <a:gd name="connsiteY61" fmla="*/ 3642198 h 4797456"/>
                <a:gd name="connsiteX62" fmla="*/ 1731731 w 4876800"/>
                <a:gd name="connsiteY62" fmla="*/ 3368754 h 4797456"/>
                <a:gd name="connsiteX63" fmla="*/ 3151527 w 4876800"/>
                <a:gd name="connsiteY63" fmla="*/ 3368897 h 4797456"/>
                <a:gd name="connsiteX64" fmla="*/ 4598880 w 4876800"/>
                <a:gd name="connsiteY64" fmla="*/ 4639399 h 4797456"/>
                <a:gd name="connsiteX65" fmla="*/ 4519613 w 4876800"/>
                <a:gd name="connsiteY65" fmla="*/ 4654573 h 4797456"/>
                <a:gd name="connsiteX66" fmla="*/ 357188 w 4876800"/>
                <a:gd name="connsiteY66" fmla="*/ 4654573 h 47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876800" h="4797456">
                  <a:moveTo>
                    <a:pt x="4805363" y="3047810"/>
                  </a:moveTo>
                  <a:cubicBezTo>
                    <a:pt x="4844825" y="3047810"/>
                    <a:pt x="4876800" y="3015825"/>
                    <a:pt x="4876800" y="2976372"/>
                  </a:cubicBezTo>
                  <a:lnTo>
                    <a:pt x="4876800" y="1868519"/>
                  </a:lnTo>
                  <a:cubicBezTo>
                    <a:pt x="4876800" y="1845917"/>
                    <a:pt x="4866104" y="1824657"/>
                    <a:pt x="4847968" y="1811169"/>
                  </a:cubicBezTo>
                  <a:lnTo>
                    <a:pt x="4033838" y="1206332"/>
                  </a:lnTo>
                  <a:lnTo>
                    <a:pt x="4033838" y="325469"/>
                  </a:lnTo>
                  <a:cubicBezTo>
                    <a:pt x="4033838" y="146009"/>
                    <a:pt x="3887838" y="0"/>
                    <a:pt x="3708368" y="0"/>
                  </a:cubicBezTo>
                  <a:lnTo>
                    <a:pt x="2542413" y="0"/>
                  </a:lnTo>
                  <a:cubicBezTo>
                    <a:pt x="2502951" y="0"/>
                    <a:pt x="2470976" y="31985"/>
                    <a:pt x="2470976" y="71438"/>
                  </a:cubicBezTo>
                  <a:cubicBezTo>
                    <a:pt x="2470976" y="110890"/>
                    <a:pt x="2502951" y="142875"/>
                    <a:pt x="2542413" y="142875"/>
                  </a:cubicBezTo>
                  <a:lnTo>
                    <a:pt x="3708368" y="142875"/>
                  </a:lnTo>
                  <a:cubicBezTo>
                    <a:pt x="3809048" y="142875"/>
                    <a:pt x="3890963" y="224790"/>
                    <a:pt x="3890963" y="325469"/>
                  </a:cubicBezTo>
                  <a:lnTo>
                    <a:pt x="3890963" y="2576360"/>
                  </a:lnTo>
                  <a:lnTo>
                    <a:pt x="3151070" y="3226041"/>
                  </a:lnTo>
                  <a:cubicBezTo>
                    <a:pt x="2856405" y="3227965"/>
                    <a:pt x="1903667" y="3226232"/>
                    <a:pt x="1731874" y="3225889"/>
                  </a:cubicBezTo>
                  <a:lnTo>
                    <a:pt x="985847" y="2573427"/>
                  </a:lnTo>
                  <a:lnTo>
                    <a:pt x="985847" y="325469"/>
                  </a:lnTo>
                  <a:cubicBezTo>
                    <a:pt x="985847" y="224790"/>
                    <a:pt x="1067762" y="142875"/>
                    <a:pt x="1168441" y="142875"/>
                  </a:cubicBezTo>
                  <a:lnTo>
                    <a:pt x="2231041" y="142875"/>
                  </a:lnTo>
                  <a:cubicBezTo>
                    <a:pt x="2270503" y="142875"/>
                    <a:pt x="2302478" y="110890"/>
                    <a:pt x="2302478" y="71438"/>
                  </a:cubicBezTo>
                  <a:cubicBezTo>
                    <a:pt x="2302478" y="31985"/>
                    <a:pt x="2270503" y="0"/>
                    <a:pt x="2231041" y="0"/>
                  </a:cubicBezTo>
                  <a:lnTo>
                    <a:pt x="1168432" y="0"/>
                  </a:lnTo>
                  <a:cubicBezTo>
                    <a:pt x="988962" y="0"/>
                    <a:pt x="842963" y="146009"/>
                    <a:pt x="842963" y="325469"/>
                  </a:cubicBezTo>
                  <a:lnTo>
                    <a:pt x="842963" y="1170318"/>
                  </a:lnTo>
                  <a:lnTo>
                    <a:pt x="27251" y="1812379"/>
                  </a:lnTo>
                  <a:cubicBezTo>
                    <a:pt x="10049" y="1825933"/>
                    <a:pt x="0" y="1846621"/>
                    <a:pt x="0" y="1868519"/>
                  </a:cubicBezTo>
                  <a:lnTo>
                    <a:pt x="0" y="4440269"/>
                  </a:lnTo>
                  <a:cubicBezTo>
                    <a:pt x="0" y="4537796"/>
                    <a:pt x="40586" y="4632208"/>
                    <a:pt x="111300" y="4699235"/>
                  </a:cubicBezTo>
                  <a:cubicBezTo>
                    <a:pt x="178003" y="4762567"/>
                    <a:pt x="265328" y="4797457"/>
                    <a:pt x="357188" y="4797457"/>
                  </a:cubicBezTo>
                  <a:lnTo>
                    <a:pt x="4519613" y="4797457"/>
                  </a:lnTo>
                  <a:cubicBezTo>
                    <a:pt x="4611481" y="4797457"/>
                    <a:pt x="4698806" y="4762576"/>
                    <a:pt x="4765463" y="4699283"/>
                  </a:cubicBezTo>
                  <a:cubicBezTo>
                    <a:pt x="4836224" y="4632208"/>
                    <a:pt x="4876800" y="4537796"/>
                    <a:pt x="4876800" y="4440269"/>
                  </a:cubicBezTo>
                  <a:lnTo>
                    <a:pt x="4876800" y="3287744"/>
                  </a:lnTo>
                  <a:cubicBezTo>
                    <a:pt x="4876800" y="3248292"/>
                    <a:pt x="4844825" y="3216307"/>
                    <a:pt x="4805363" y="3216307"/>
                  </a:cubicBezTo>
                  <a:cubicBezTo>
                    <a:pt x="4765901" y="3216307"/>
                    <a:pt x="4733925" y="3248292"/>
                    <a:pt x="4733925" y="3287744"/>
                  </a:cubicBezTo>
                  <a:lnTo>
                    <a:pt x="4733925" y="4440269"/>
                  </a:lnTo>
                  <a:cubicBezTo>
                    <a:pt x="4733925" y="4477417"/>
                    <a:pt x="4724629" y="4512926"/>
                    <a:pt x="4707112" y="4544311"/>
                  </a:cubicBezTo>
                  <a:lnTo>
                    <a:pt x="3286487" y="3297260"/>
                  </a:lnTo>
                  <a:lnTo>
                    <a:pt x="4733925" y="2026310"/>
                  </a:lnTo>
                  <a:lnTo>
                    <a:pt x="4733925" y="2976372"/>
                  </a:lnTo>
                  <a:cubicBezTo>
                    <a:pt x="4733925" y="3015825"/>
                    <a:pt x="4765901" y="3047810"/>
                    <a:pt x="4805363" y="3047810"/>
                  </a:cubicBezTo>
                  <a:close/>
                  <a:moveTo>
                    <a:pt x="4033838" y="1384316"/>
                  </a:moveTo>
                  <a:lnTo>
                    <a:pt x="4691815" y="1873148"/>
                  </a:lnTo>
                  <a:lnTo>
                    <a:pt x="4033838" y="2450906"/>
                  </a:lnTo>
                  <a:close/>
                  <a:moveTo>
                    <a:pt x="842963" y="2448459"/>
                  </a:moveTo>
                  <a:lnTo>
                    <a:pt x="183251" y="1871415"/>
                  </a:lnTo>
                  <a:lnTo>
                    <a:pt x="842963" y="1352150"/>
                  </a:lnTo>
                  <a:close/>
                  <a:moveTo>
                    <a:pt x="357188" y="4654582"/>
                  </a:moveTo>
                  <a:cubicBezTo>
                    <a:pt x="329765" y="4654582"/>
                    <a:pt x="303028" y="4649381"/>
                    <a:pt x="278140" y="4639485"/>
                  </a:cubicBezTo>
                  <a:lnTo>
                    <a:pt x="1106300" y="3915509"/>
                  </a:lnTo>
                  <a:cubicBezTo>
                    <a:pt x="1135999" y="3889543"/>
                    <a:pt x="1139038" y="3844414"/>
                    <a:pt x="1113063" y="3814705"/>
                  </a:cubicBezTo>
                  <a:cubicBezTo>
                    <a:pt x="1087098" y="3784997"/>
                    <a:pt x="1041968" y="3781977"/>
                    <a:pt x="1012260" y="3807943"/>
                  </a:cubicBezTo>
                  <a:lnTo>
                    <a:pt x="169774" y="4544444"/>
                  </a:lnTo>
                  <a:cubicBezTo>
                    <a:pt x="152200" y="4513031"/>
                    <a:pt x="142875" y="4477474"/>
                    <a:pt x="142875" y="4440269"/>
                  </a:cubicBezTo>
                  <a:lnTo>
                    <a:pt x="142875" y="2025910"/>
                  </a:lnTo>
                  <a:lnTo>
                    <a:pt x="867366" y="2659618"/>
                  </a:lnTo>
                  <a:cubicBezTo>
                    <a:pt x="867366" y="2659618"/>
                    <a:pt x="867375" y="2659628"/>
                    <a:pt x="867375" y="2659628"/>
                  </a:cubicBezTo>
                  <a:lnTo>
                    <a:pt x="1596438" y="3297250"/>
                  </a:lnTo>
                  <a:lnTo>
                    <a:pt x="1323632" y="3535709"/>
                  </a:lnTo>
                  <a:cubicBezTo>
                    <a:pt x="1308106" y="3549272"/>
                    <a:pt x="1299210" y="3568979"/>
                    <a:pt x="1299210" y="3589592"/>
                  </a:cubicBezTo>
                  <a:cubicBezTo>
                    <a:pt x="1299210" y="3629044"/>
                    <a:pt x="1331186" y="3660981"/>
                    <a:pt x="1370648" y="3660981"/>
                  </a:cubicBezTo>
                  <a:cubicBezTo>
                    <a:pt x="1389250" y="3660981"/>
                    <a:pt x="1406185" y="3653857"/>
                    <a:pt x="1418892" y="3642198"/>
                  </a:cubicBezTo>
                  <a:lnTo>
                    <a:pt x="1731731" y="3368754"/>
                  </a:lnTo>
                  <a:cubicBezTo>
                    <a:pt x="1904381" y="3369088"/>
                    <a:pt x="2855452" y="3370831"/>
                    <a:pt x="3151527" y="3368897"/>
                  </a:cubicBezTo>
                  <a:lnTo>
                    <a:pt x="4598880" y="4639399"/>
                  </a:lnTo>
                  <a:cubicBezTo>
                    <a:pt x="4573934" y="4649353"/>
                    <a:pt x="4547111" y="4654573"/>
                    <a:pt x="4519613" y="4654573"/>
                  </a:cubicBezTo>
                  <a:lnTo>
                    <a:pt x="357188" y="4654573"/>
                  </a:lnTo>
                  <a:close/>
                </a:path>
              </a:pathLst>
            </a:custGeom>
            <a:grpFill/>
            <a:ln w="3175" cap="flat">
              <a:solidFill>
                <a:schemeClr val="bg1"/>
              </a:solidFill>
              <a:prstDash val="solid"/>
              <a:miter/>
            </a:ln>
          </p:spPr>
          <p:txBody>
            <a:bodyPr rtlCol="0" anchor="ctr"/>
            <a:lstStyle/>
            <a:p>
              <a:endParaRPr lang="en-US"/>
            </a:p>
          </p:txBody>
        </p:sp>
        <p:sp>
          <p:nvSpPr>
            <p:cNvPr id="175" name="Graphic 43">
              <a:extLst>
                <a:ext uri="{FF2B5EF4-FFF2-40B4-BE49-F238E27FC236}">
                  <a16:creationId xmlns:a16="http://schemas.microsoft.com/office/drawing/2014/main" id="{ABE8E3CD-6C3D-154E-99BD-E8B45FC8AB1A}"/>
                </a:ext>
              </a:extLst>
            </p:cNvPr>
            <p:cNvSpPr/>
            <p:nvPr/>
          </p:nvSpPr>
          <p:spPr>
            <a:xfrm>
              <a:off x="3290275" y="1149867"/>
              <a:ext cx="2003774" cy="2123065"/>
            </a:xfrm>
            <a:custGeom>
              <a:avLst/>
              <a:gdLst>
                <a:gd name="connsiteX0" fmla="*/ 591531 w 2003774"/>
                <a:gd name="connsiteY0" fmla="*/ 2123065 h 2123065"/>
                <a:gd name="connsiteX1" fmla="*/ 834742 w 2003774"/>
                <a:gd name="connsiteY1" fmla="*/ 1879854 h 2123065"/>
                <a:gd name="connsiteX2" fmla="*/ 834742 w 2003774"/>
                <a:gd name="connsiteY2" fmla="*/ 1359618 h 2123065"/>
                <a:gd name="connsiteX3" fmla="*/ 913447 w 2003774"/>
                <a:gd name="connsiteY3" fmla="*/ 1359618 h 2123065"/>
                <a:gd name="connsiteX4" fmla="*/ 1579798 w 2003774"/>
                <a:gd name="connsiteY4" fmla="*/ 1692793 h 2123065"/>
                <a:gd name="connsiteX5" fmla="*/ 1789195 w 2003774"/>
                <a:gd name="connsiteY5" fmla="*/ 1860633 h 2123065"/>
                <a:gd name="connsiteX6" fmla="*/ 2003774 w 2003774"/>
                <a:gd name="connsiteY6" fmla="*/ 1646053 h 2123065"/>
                <a:gd name="connsiteX7" fmla="*/ 2003774 w 2003774"/>
                <a:gd name="connsiteY7" fmla="*/ 214589 h 2123065"/>
                <a:gd name="connsiteX8" fmla="*/ 1789195 w 2003774"/>
                <a:gd name="connsiteY8" fmla="*/ 0 h 2123065"/>
                <a:gd name="connsiteX9" fmla="*/ 1579798 w 2003774"/>
                <a:gd name="connsiteY9" fmla="*/ 167840 h 2123065"/>
                <a:gd name="connsiteX10" fmla="*/ 913447 w 2003774"/>
                <a:gd name="connsiteY10" fmla="*/ 501015 h 2123065"/>
                <a:gd name="connsiteX11" fmla="*/ 429301 w 2003774"/>
                <a:gd name="connsiteY11" fmla="*/ 501015 h 2123065"/>
                <a:gd name="connsiteX12" fmla="*/ 0 w 2003774"/>
                <a:gd name="connsiteY12" fmla="*/ 930316 h 2123065"/>
                <a:gd name="connsiteX13" fmla="*/ 348320 w 2003774"/>
                <a:gd name="connsiteY13" fmla="*/ 1351855 h 2123065"/>
                <a:gd name="connsiteX14" fmla="*/ 348320 w 2003774"/>
                <a:gd name="connsiteY14" fmla="*/ 1879854 h 2123065"/>
                <a:gd name="connsiteX15" fmla="*/ 591531 w 2003774"/>
                <a:gd name="connsiteY15" fmla="*/ 2123065 h 2123065"/>
                <a:gd name="connsiteX16" fmla="*/ 691867 w 2003774"/>
                <a:gd name="connsiteY16" fmla="*/ 1879854 h 2123065"/>
                <a:gd name="connsiteX17" fmla="*/ 591531 w 2003774"/>
                <a:gd name="connsiteY17" fmla="*/ 1980190 h 2123065"/>
                <a:gd name="connsiteX18" fmla="*/ 491195 w 2003774"/>
                <a:gd name="connsiteY18" fmla="*/ 1879854 h 2123065"/>
                <a:gd name="connsiteX19" fmla="*/ 491195 w 2003774"/>
                <a:gd name="connsiteY19" fmla="*/ 1359618 h 2123065"/>
                <a:gd name="connsiteX20" fmla="*/ 691867 w 2003774"/>
                <a:gd name="connsiteY20" fmla="*/ 1359618 h 2123065"/>
                <a:gd name="connsiteX21" fmla="*/ 1789186 w 2003774"/>
                <a:gd name="connsiteY21" fmla="*/ 142875 h 2123065"/>
                <a:gd name="connsiteX22" fmla="*/ 1860890 w 2003774"/>
                <a:gd name="connsiteY22" fmla="*/ 214589 h 2123065"/>
                <a:gd name="connsiteX23" fmla="*/ 1860890 w 2003774"/>
                <a:gd name="connsiteY23" fmla="*/ 1646053 h 2123065"/>
                <a:gd name="connsiteX24" fmla="*/ 1789186 w 2003774"/>
                <a:gd name="connsiteY24" fmla="*/ 1717758 h 2123065"/>
                <a:gd name="connsiteX25" fmla="*/ 1717481 w 2003774"/>
                <a:gd name="connsiteY25" fmla="*/ 1646053 h 2123065"/>
                <a:gd name="connsiteX26" fmla="*/ 1717481 w 2003774"/>
                <a:gd name="connsiteY26" fmla="*/ 214589 h 2123065"/>
                <a:gd name="connsiteX27" fmla="*/ 1789186 w 2003774"/>
                <a:gd name="connsiteY27" fmla="*/ 142875 h 2123065"/>
                <a:gd name="connsiteX28" fmla="*/ 1574606 w 2003774"/>
                <a:gd name="connsiteY28" fmla="*/ 1530458 h 2123065"/>
                <a:gd name="connsiteX29" fmla="*/ 1001744 w 2003774"/>
                <a:gd name="connsiteY29" fmla="*/ 1244032 h 2123065"/>
                <a:gd name="connsiteX30" fmla="*/ 1001744 w 2003774"/>
                <a:gd name="connsiteY30" fmla="*/ 616601 h 2123065"/>
                <a:gd name="connsiteX31" fmla="*/ 1574606 w 2003774"/>
                <a:gd name="connsiteY31" fmla="*/ 330175 h 2123065"/>
                <a:gd name="connsiteX32" fmla="*/ 142875 w 2003774"/>
                <a:gd name="connsiteY32" fmla="*/ 930316 h 2123065"/>
                <a:gd name="connsiteX33" fmla="*/ 429301 w 2003774"/>
                <a:gd name="connsiteY33" fmla="*/ 643890 h 2123065"/>
                <a:gd name="connsiteX34" fmla="*/ 858879 w 2003774"/>
                <a:gd name="connsiteY34" fmla="*/ 643890 h 2123065"/>
                <a:gd name="connsiteX35" fmla="*/ 858879 w 2003774"/>
                <a:gd name="connsiteY35" fmla="*/ 1216752 h 2123065"/>
                <a:gd name="connsiteX36" fmla="*/ 763314 w 2003774"/>
                <a:gd name="connsiteY36" fmla="*/ 1216752 h 2123065"/>
                <a:gd name="connsiteX37" fmla="*/ 429311 w 2003774"/>
                <a:gd name="connsiteY37" fmla="*/ 1216752 h 2123065"/>
                <a:gd name="connsiteX38" fmla="*/ 142875 w 2003774"/>
                <a:gd name="connsiteY38" fmla="*/ 930316 h 212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03774" h="2123065">
                  <a:moveTo>
                    <a:pt x="591531" y="2123065"/>
                  </a:moveTo>
                  <a:cubicBezTo>
                    <a:pt x="725634" y="2123065"/>
                    <a:pt x="834742" y="2013957"/>
                    <a:pt x="834742" y="1879854"/>
                  </a:cubicBezTo>
                  <a:lnTo>
                    <a:pt x="834742" y="1359618"/>
                  </a:lnTo>
                  <a:lnTo>
                    <a:pt x="913447" y="1359618"/>
                  </a:lnTo>
                  <a:lnTo>
                    <a:pt x="1579798" y="1692793"/>
                  </a:lnTo>
                  <a:cubicBezTo>
                    <a:pt x="1601200" y="1788700"/>
                    <a:pt x="1686925" y="1860633"/>
                    <a:pt x="1789195" y="1860633"/>
                  </a:cubicBezTo>
                  <a:cubicBezTo>
                    <a:pt x="1907515" y="1860633"/>
                    <a:pt x="2003774" y="1764373"/>
                    <a:pt x="2003774" y="1646053"/>
                  </a:cubicBezTo>
                  <a:lnTo>
                    <a:pt x="2003774" y="214589"/>
                  </a:lnTo>
                  <a:cubicBezTo>
                    <a:pt x="2003774" y="96269"/>
                    <a:pt x="1907515" y="0"/>
                    <a:pt x="1789195" y="0"/>
                  </a:cubicBezTo>
                  <a:cubicBezTo>
                    <a:pt x="1686935" y="0"/>
                    <a:pt x="1601200" y="71933"/>
                    <a:pt x="1579798" y="167840"/>
                  </a:cubicBezTo>
                  <a:lnTo>
                    <a:pt x="913447" y="501015"/>
                  </a:lnTo>
                  <a:lnTo>
                    <a:pt x="429301" y="501015"/>
                  </a:lnTo>
                  <a:cubicBezTo>
                    <a:pt x="192576" y="501015"/>
                    <a:pt x="0" y="693601"/>
                    <a:pt x="0" y="930316"/>
                  </a:cubicBezTo>
                  <a:cubicBezTo>
                    <a:pt x="0" y="1139352"/>
                    <a:pt x="150200" y="1313869"/>
                    <a:pt x="348320" y="1351855"/>
                  </a:cubicBezTo>
                  <a:lnTo>
                    <a:pt x="348320" y="1879854"/>
                  </a:lnTo>
                  <a:cubicBezTo>
                    <a:pt x="348320" y="2013966"/>
                    <a:pt x="457429" y="2123065"/>
                    <a:pt x="591531" y="2123065"/>
                  </a:cubicBezTo>
                  <a:close/>
                  <a:moveTo>
                    <a:pt x="691867" y="1879854"/>
                  </a:moveTo>
                  <a:cubicBezTo>
                    <a:pt x="691867" y="1935185"/>
                    <a:pt x="646852" y="1980190"/>
                    <a:pt x="591531" y="1980190"/>
                  </a:cubicBezTo>
                  <a:cubicBezTo>
                    <a:pt x="536210" y="1980190"/>
                    <a:pt x="491195" y="1935175"/>
                    <a:pt x="491195" y="1879854"/>
                  </a:cubicBezTo>
                  <a:lnTo>
                    <a:pt x="491195" y="1359618"/>
                  </a:lnTo>
                  <a:lnTo>
                    <a:pt x="691867" y="1359618"/>
                  </a:lnTo>
                  <a:close/>
                  <a:moveTo>
                    <a:pt x="1789186" y="142875"/>
                  </a:moveTo>
                  <a:cubicBezTo>
                    <a:pt x="1828724" y="142875"/>
                    <a:pt x="1860890" y="175041"/>
                    <a:pt x="1860890" y="214589"/>
                  </a:cubicBezTo>
                  <a:lnTo>
                    <a:pt x="1860890" y="1646053"/>
                  </a:lnTo>
                  <a:cubicBezTo>
                    <a:pt x="1860890" y="1685592"/>
                    <a:pt x="1828724" y="1717758"/>
                    <a:pt x="1789186" y="1717758"/>
                  </a:cubicBezTo>
                  <a:cubicBezTo>
                    <a:pt x="1749647" y="1717758"/>
                    <a:pt x="1717481" y="1685592"/>
                    <a:pt x="1717481" y="1646053"/>
                  </a:cubicBezTo>
                  <a:lnTo>
                    <a:pt x="1717481" y="214589"/>
                  </a:lnTo>
                  <a:cubicBezTo>
                    <a:pt x="1717481" y="175041"/>
                    <a:pt x="1749647" y="142875"/>
                    <a:pt x="1789186" y="142875"/>
                  </a:cubicBezTo>
                  <a:close/>
                  <a:moveTo>
                    <a:pt x="1574606" y="1530458"/>
                  </a:moveTo>
                  <a:lnTo>
                    <a:pt x="1001744" y="1244032"/>
                  </a:lnTo>
                  <a:lnTo>
                    <a:pt x="1001744" y="616601"/>
                  </a:lnTo>
                  <a:lnTo>
                    <a:pt x="1574606" y="330175"/>
                  </a:lnTo>
                  <a:close/>
                  <a:moveTo>
                    <a:pt x="142875" y="930316"/>
                  </a:moveTo>
                  <a:cubicBezTo>
                    <a:pt x="142875" y="772373"/>
                    <a:pt x="271367" y="643890"/>
                    <a:pt x="429301" y="643890"/>
                  </a:cubicBezTo>
                  <a:lnTo>
                    <a:pt x="858879" y="643890"/>
                  </a:lnTo>
                  <a:lnTo>
                    <a:pt x="858879" y="1216752"/>
                  </a:lnTo>
                  <a:lnTo>
                    <a:pt x="763314" y="1216752"/>
                  </a:lnTo>
                  <a:lnTo>
                    <a:pt x="429311" y="1216752"/>
                  </a:lnTo>
                  <a:cubicBezTo>
                    <a:pt x="271367" y="1216743"/>
                    <a:pt x="142875" y="1088260"/>
                    <a:pt x="142875" y="930316"/>
                  </a:cubicBezTo>
                  <a:close/>
                </a:path>
              </a:pathLst>
            </a:custGeom>
            <a:grpFill/>
            <a:ln w="3175" cap="flat">
              <a:solidFill>
                <a:schemeClr val="bg1"/>
              </a:solidFill>
              <a:prstDash val="solid"/>
              <a:miter/>
            </a:ln>
          </p:spPr>
          <p:txBody>
            <a:bodyPr rtlCol="0" anchor="ctr"/>
            <a:lstStyle/>
            <a:p>
              <a:endParaRPr lang="en-US"/>
            </a:p>
          </p:txBody>
        </p:sp>
        <p:sp>
          <p:nvSpPr>
            <p:cNvPr id="176" name="Graphic 43">
              <a:extLst>
                <a:ext uri="{FF2B5EF4-FFF2-40B4-BE49-F238E27FC236}">
                  <a16:creationId xmlns:a16="http://schemas.microsoft.com/office/drawing/2014/main" id="{92D34449-BA00-F449-8E19-DC029F1708B4}"/>
                </a:ext>
              </a:extLst>
            </p:cNvPr>
            <p:cNvSpPr/>
            <p:nvPr/>
          </p:nvSpPr>
          <p:spPr>
            <a:xfrm>
              <a:off x="5393731" y="1331978"/>
              <a:ext cx="410085" cy="410077"/>
            </a:xfrm>
            <a:custGeom>
              <a:avLst/>
              <a:gdLst>
                <a:gd name="connsiteX0" fmla="*/ 389160 w 410085"/>
                <a:gd name="connsiteY0" fmla="*/ 20924 h 410077"/>
                <a:gd name="connsiteX1" fmla="*/ 288129 w 410085"/>
                <a:gd name="connsiteY1" fmla="*/ 20924 h 410077"/>
                <a:gd name="connsiteX2" fmla="*/ 20924 w 410085"/>
                <a:gd name="connsiteY2" fmla="*/ 288129 h 410077"/>
                <a:gd name="connsiteX3" fmla="*/ 20924 w 410085"/>
                <a:gd name="connsiteY3" fmla="*/ 389151 h 410077"/>
                <a:gd name="connsiteX4" fmla="*/ 71445 w 410085"/>
                <a:gd name="connsiteY4" fmla="*/ 410077 h 410077"/>
                <a:gd name="connsiteX5" fmla="*/ 121965 w 410085"/>
                <a:gd name="connsiteY5" fmla="*/ 389151 h 410077"/>
                <a:gd name="connsiteX6" fmla="*/ 389170 w 410085"/>
                <a:gd name="connsiteY6" fmla="*/ 121946 h 410077"/>
                <a:gd name="connsiteX7" fmla="*/ 389160 w 410085"/>
                <a:gd name="connsiteY7" fmla="*/ 20924 h 41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85" h="410077">
                  <a:moveTo>
                    <a:pt x="389160" y="20924"/>
                  </a:moveTo>
                  <a:cubicBezTo>
                    <a:pt x="361252" y="-6975"/>
                    <a:pt x="316028" y="-6975"/>
                    <a:pt x="288129" y="20924"/>
                  </a:cubicBezTo>
                  <a:lnTo>
                    <a:pt x="20924" y="288129"/>
                  </a:lnTo>
                  <a:cubicBezTo>
                    <a:pt x="-6975" y="316028"/>
                    <a:pt x="-6975" y="361262"/>
                    <a:pt x="20924" y="389151"/>
                  </a:cubicBezTo>
                  <a:cubicBezTo>
                    <a:pt x="34878" y="403096"/>
                    <a:pt x="53166" y="410077"/>
                    <a:pt x="71445" y="410077"/>
                  </a:cubicBezTo>
                  <a:cubicBezTo>
                    <a:pt x="89723" y="410077"/>
                    <a:pt x="108011" y="403105"/>
                    <a:pt x="121965" y="389151"/>
                  </a:cubicBezTo>
                  <a:lnTo>
                    <a:pt x="389170" y="121946"/>
                  </a:lnTo>
                  <a:cubicBezTo>
                    <a:pt x="417059" y="94057"/>
                    <a:pt x="417059" y="48823"/>
                    <a:pt x="389160" y="20924"/>
                  </a:cubicBezTo>
                  <a:close/>
                </a:path>
              </a:pathLst>
            </a:custGeom>
            <a:grpFill/>
            <a:ln w="3175" cap="flat">
              <a:solidFill>
                <a:schemeClr val="bg1"/>
              </a:solidFill>
              <a:prstDash val="solid"/>
              <a:miter/>
            </a:ln>
          </p:spPr>
          <p:txBody>
            <a:bodyPr rtlCol="0" anchor="ctr"/>
            <a:lstStyle/>
            <a:p>
              <a:endParaRPr lang="en-US"/>
            </a:p>
          </p:txBody>
        </p:sp>
        <p:sp>
          <p:nvSpPr>
            <p:cNvPr id="177" name="Graphic 43">
              <a:extLst>
                <a:ext uri="{FF2B5EF4-FFF2-40B4-BE49-F238E27FC236}">
                  <a16:creationId xmlns:a16="http://schemas.microsoft.com/office/drawing/2014/main" id="{63FDF9D0-A7D7-4D47-BFA1-03D0B9FCE255}"/>
                </a:ext>
              </a:extLst>
            </p:cNvPr>
            <p:cNvSpPr/>
            <p:nvPr/>
          </p:nvSpPr>
          <p:spPr>
            <a:xfrm>
              <a:off x="5393732" y="2424467"/>
              <a:ext cx="410092" cy="410077"/>
            </a:xfrm>
            <a:custGeom>
              <a:avLst/>
              <a:gdLst>
                <a:gd name="connsiteX0" fmla="*/ 20923 w 410092"/>
                <a:gd name="connsiteY0" fmla="*/ 121946 h 410077"/>
                <a:gd name="connsiteX1" fmla="*/ 288128 w 410092"/>
                <a:gd name="connsiteY1" fmla="*/ 389151 h 410077"/>
                <a:gd name="connsiteX2" fmla="*/ 338648 w 410092"/>
                <a:gd name="connsiteY2" fmla="*/ 410077 h 410077"/>
                <a:gd name="connsiteX3" fmla="*/ 389169 w 410092"/>
                <a:gd name="connsiteY3" fmla="*/ 389151 h 410077"/>
                <a:gd name="connsiteX4" fmla="*/ 389169 w 410092"/>
                <a:gd name="connsiteY4" fmla="*/ 288129 h 410077"/>
                <a:gd name="connsiteX5" fmla="*/ 121964 w 410092"/>
                <a:gd name="connsiteY5" fmla="*/ 20924 h 410077"/>
                <a:gd name="connsiteX6" fmla="*/ 20932 w 410092"/>
                <a:gd name="connsiteY6" fmla="*/ 20924 h 410077"/>
                <a:gd name="connsiteX7" fmla="*/ 20923 w 410092"/>
                <a:gd name="connsiteY7" fmla="*/ 121946 h 41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92" h="410077">
                  <a:moveTo>
                    <a:pt x="20923" y="121946"/>
                  </a:moveTo>
                  <a:lnTo>
                    <a:pt x="288128" y="389151"/>
                  </a:lnTo>
                  <a:cubicBezTo>
                    <a:pt x="302082" y="403105"/>
                    <a:pt x="320360" y="410077"/>
                    <a:pt x="338648" y="410077"/>
                  </a:cubicBezTo>
                  <a:cubicBezTo>
                    <a:pt x="356927" y="410077"/>
                    <a:pt x="375215" y="403105"/>
                    <a:pt x="389169" y="389151"/>
                  </a:cubicBezTo>
                  <a:cubicBezTo>
                    <a:pt x="417068" y="361252"/>
                    <a:pt x="417068" y="316018"/>
                    <a:pt x="389169" y="288129"/>
                  </a:cubicBezTo>
                  <a:lnTo>
                    <a:pt x="121964" y="20924"/>
                  </a:lnTo>
                  <a:cubicBezTo>
                    <a:pt x="94065" y="-6975"/>
                    <a:pt x="48841" y="-6975"/>
                    <a:pt x="20932" y="20924"/>
                  </a:cubicBezTo>
                  <a:cubicBezTo>
                    <a:pt x="-6976" y="48823"/>
                    <a:pt x="-6976" y="94057"/>
                    <a:pt x="20923" y="121946"/>
                  </a:cubicBezTo>
                  <a:close/>
                </a:path>
              </a:pathLst>
            </a:custGeom>
            <a:grpFill/>
            <a:ln w="3175" cap="flat">
              <a:solidFill>
                <a:schemeClr val="bg1"/>
              </a:solidFill>
              <a:prstDash val="solid"/>
              <a:miter/>
            </a:ln>
          </p:spPr>
          <p:txBody>
            <a:bodyPr rtlCol="0" anchor="ctr"/>
            <a:lstStyle/>
            <a:p>
              <a:endParaRPr lang="en-US"/>
            </a:p>
          </p:txBody>
        </p:sp>
        <p:sp>
          <p:nvSpPr>
            <p:cNvPr id="178" name="Graphic 43">
              <a:extLst>
                <a:ext uri="{FF2B5EF4-FFF2-40B4-BE49-F238E27FC236}">
                  <a16:creationId xmlns:a16="http://schemas.microsoft.com/office/drawing/2014/main" id="{3B01012F-07BF-3746-8F2D-199E10BB19FC}"/>
                </a:ext>
              </a:extLst>
            </p:cNvPr>
            <p:cNvSpPr/>
            <p:nvPr/>
          </p:nvSpPr>
          <p:spPr>
            <a:xfrm>
              <a:off x="5393728" y="2008746"/>
              <a:ext cx="410079" cy="142875"/>
            </a:xfrm>
            <a:custGeom>
              <a:avLst/>
              <a:gdLst>
                <a:gd name="connsiteX0" fmla="*/ 338642 w 410079"/>
                <a:gd name="connsiteY0" fmla="*/ 0 h 142875"/>
                <a:gd name="connsiteX1" fmla="*/ 71438 w 410079"/>
                <a:gd name="connsiteY1" fmla="*/ 0 h 142875"/>
                <a:gd name="connsiteX2" fmla="*/ 0 w 410079"/>
                <a:gd name="connsiteY2" fmla="*/ 71438 h 142875"/>
                <a:gd name="connsiteX3" fmla="*/ 71438 w 410079"/>
                <a:gd name="connsiteY3" fmla="*/ 142875 h 142875"/>
                <a:gd name="connsiteX4" fmla="*/ 338642 w 410079"/>
                <a:gd name="connsiteY4" fmla="*/ 142875 h 142875"/>
                <a:gd name="connsiteX5" fmla="*/ 410080 w 410079"/>
                <a:gd name="connsiteY5" fmla="*/ 71438 h 142875"/>
                <a:gd name="connsiteX6" fmla="*/ 338642 w 410079"/>
                <a:gd name="connsiteY6" fmla="*/ 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079" h="142875">
                  <a:moveTo>
                    <a:pt x="338642" y="0"/>
                  </a:moveTo>
                  <a:lnTo>
                    <a:pt x="71438" y="0"/>
                  </a:lnTo>
                  <a:cubicBezTo>
                    <a:pt x="31975" y="0"/>
                    <a:pt x="0" y="31985"/>
                    <a:pt x="0" y="71438"/>
                  </a:cubicBezTo>
                  <a:cubicBezTo>
                    <a:pt x="0" y="110890"/>
                    <a:pt x="31975" y="142875"/>
                    <a:pt x="71438" y="142875"/>
                  </a:cubicBezTo>
                  <a:lnTo>
                    <a:pt x="338642" y="142875"/>
                  </a:lnTo>
                  <a:cubicBezTo>
                    <a:pt x="378105" y="142875"/>
                    <a:pt x="410080" y="110890"/>
                    <a:pt x="410080" y="71438"/>
                  </a:cubicBezTo>
                  <a:cubicBezTo>
                    <a:pt x="410080" y="31985"/>
                    <a:pt x="378105" y="0"/>
                    <a:pt x="338642" y="0"/>
                  </a:cubicBezTo>
                  <a:close/>
                </a:path>
              </a:pathLst>
            </a:custGeom>
            <a:grpFill/>
            <a:ln w="3175" cap="flat">
              <a:solidFill>
                <a:schemeClr val="bg1"/>
              </a:solidFill>
              <a:prstDash val="solid"/>
              <a:miter/>
            </a:ln>
          </p:spPr>
          <p:txBody>
            <a:bodyPr rtlCol="0" anchor="ctr"/>
            <a:lstStyle/>
            <a:p>
              <a:endParaRPr lang="en-US"/>
            </a:p>
          </p:txBody>
        </p:sp>
      </p:grpSp>
      <p:sp>
        <p:nvSpPr>
          <p:cNvPr id="9" name="TextBox 8">
            <a:extLst>
              <a:ext uri="{FF2B5EF4-FFF2-40B4-BE49-F238E27FC236}">
                <a16:creationId xmlns:a16="http://schemas.microsoft.com/office/drawing/2014/main" id="{B4E1397B-7981-8AEE-E8F1-E06413D9E5A8}"/>
              </a:ext>
            </a:extLst>
          </p:cNvPr>
          <p:cNvSpPr txBox="1"/>
          <p:nvPr/>
        </p:nvSpPr>
        <p:spPr>
          <a:xfrm>
            <a:off x="568477" y="1262827"/>
            <a:ext cx="10651724" cy="48628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000"/>
              </a:spcAft>
              <a:buFont typeface="Arial"/>
              <a:buChar char="•"/>
            </a:pPr>
            <a:r>
              <a:rPr lang="en-US" sz="2000" dirty="0">
                <a:latin typeface="Roboto"/>
                <a:ea typeface="Calibri" panose="020F0502020204030204"/>
                <a:cs typeface="Calibri"/>
              </a:rPr>
              <a:t>No matter how good the output, AI is still not human generated content, so you need to be cautious about usage. </a:t>
            </a:r>
          </a:p>
          <a:p>
            <a:pPr marL="342900" indent="-342900">
              <a:spcAft>
                <a:spcPts val="1000"/>
              </a:spcAft>
              <a:buFont typeface="Arial"/>
              <a:buChar char="•"/>
            </a:pPr>
            <a:r>
              <a:rPr lang="en-US" sz="2000" dirty="0">
                <a:latin typeface="Roboto"/>
                <a:ea typeface="Calibri" panose="020F0502020204030204"/>
                <a:cs typeface="Calibri"/>
              </a:rPr>
              <a:t>Ethical considerations &amp; watch out for plagiarism. It's getting content from the web.</a:t>
            </a:r>
          </a:p>
          <a:p>
            <a:pPr marL="342900" indent="-342900">
              <a:spcAft>
                <a:spcPts val="1000"/>
              </a:spcAft>
              <a:buFont typeface="Arial"/>
              <a:buChar char="•"/>
            </a:pPr>
            <a:r>
              <a:rPr lang="en-US" sz="2000" dirty="0">
                <a:latin typeface="Roboto"/>
                <a:ea typeface="Calibri" panose="020F0502020204030204"/>
                <a:cs typeface="Calibri"/>
              </a:rPr>
              <a:t>Watch out for accuracy. It's been known to hallucinate or make things up</a:t>
            </a:r>
          </a:p>
          <a:p>
            <a:pPr marL="342900" indent="-342900">
              <a:spcAft>
                <a:spcPts val="1000"/>
              </a:spcAft>
              <a:buFont typeface="Arial"/>
              <a:buChar char="•"/>
            </a:pPr>
            <a:r>
              <a:rPr lang="en-US" sz="2000" dirty="0">
                <a:latin typeface="Roboto"/>
                <a:ea typeface="Calibri" panose="020F0502020204030204"/>
                <a:cs typeface="Calibri"/>
              </a:rPr>
              <a:t>Edit to make sure it doesn't sound AI-written and is in your company's tone of voice and human sounding</a:t>
            </a:r>
          </a:p>
          <a:p>
            <a:pPr marL="342900" indent="-342900">
              <a:spcAft>
                <a:spcPts val="1000"/>
              </a:spcAft>
              <a:buFont typeface="Arial"/>
              <a:buChar char="•"/>
            </a:pPr>
            <a:r>
              <a:rPr lang="en-US" sz="2000" dirty="0">
                <a:latin typeface="Roboto"/>
                <a:ea typeface="Calibri" panose="020F0502020204030204"/>
                <a:cs typeface="Calibri"/>
              </a:rPr>
              <a:t>Know that there is already lots of spamming and corruption in AI – be cautious</a:t>
            </a:r>
          </a:p>
          <a:p>
            <a:pPr marL="342900" indent="-342900">
              <a:spcAft>
                <a:spcPts val="1000"/>
              </a:spcAft>
              <a:buFont typeface="Arial"/>
              <a:buChar char="•"/>
            </a:pPr>
            <a:r>
              <a:rPr lang="en-US" sz="2000" dirty="0">
                <a:latin typeface="Roboto"/>
                <a:ea typeface="Calibri" panose="020F0502020204030204"/>
                <a:cs typeface="Calibri"/>
              </a:rPr>
              <a:t>Make sure the app you use for images or copy allows for commercial usage – these are changing all the time and are usually about free vs free</a:t>
            </a:r>
          </a:p>
          <a:p>
            <a:pPr marL="342900" indent="-342900">
              <a:spcAft>
                <a:spcPts val="1000"/>
              </a:spcAft>
              <a:buFont typeface="Arial"/>
              <a:buChar char="•"/>
            </a:pPr>
            <a:r>
              <a:rPr lang="en-US" sz="2000" dirty="0">
                <a:latin typeface="Calibri"/>
                <a:ea typeface="Calibri" panose="020F0502020204030204"/>
                <a:cs typeface="Calibri"/>
              </a:rPr>
              <a:t>Data</a:t>
            </a:r>
            <a:r>
              <a:rPr lang="en-US" sz="2000" dirty="0">
                <a:ea typeface="+mn-lt"/>
                <a:cs typeface="+mn-lt"/>
              </a:rPr>
              <a:t> privacy and security concerns: Can other people access the content you create? How is the output of generative AI programs stored? For example, you may need an encrypted server. These are serious questions, particularly if your business deals with personal data and confidential information.</a:t>
            </a:r>
            <a:endParaRPr lang="en-US" sz="2000" dirty="0">
              <a:latin typeface="Roboto"/>
              <a:ea typeface="Calibri" panose="020F0502020204030204"/>
              <a:cs typeface="Calibri"/>
            </a:endParaRPr>
          </a:p>
        </p:txBody>
      </p:sp>
    </p:spTree>
    <p:extLst>
      <p:ext uri="{BB962C8B-B14F-4D97-AF65-F5344CB8AC3E}">
        <p14:creationId xmlns:p14="http://schemas.microsoft.com/office/powerpoint/2010/main" val="1661838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504A1-CFE6-8B13-0308-2A26C89E277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9CD0602-CBE8-2638-BF78-114B21C48DF1}"/>
              </a:ext>
            </a:extLst>
          </p:cNvPr>
          <p:cNvSpPr txBox="1">
            <a:spLocks/>
          </p:cNvSpPr>
          <p:nvPr/>
        </p:nvSpPr>
        <p:spPr>
          <a:xfrm>
            <a:off x="568387" y="330681"/>
            <a:ext cx="10058400" cy="7032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a:solidFill>
                  <a:srgbClr val="54575A"/>
                </a:solidFill>
                <a:latin typeface="Roboto"/>
                <a:ea typeface="Roboto"/>
                <a:cs typeface="Roboto"/>
              </a:rPr>
              <a:t>The Many Ways AI Can Help Your Marketing</a:t>
            </a:r>
            <a:endParaRPr lang="en-US" sz="3800">
              <a:solidFill>
                <a:srgbClr val="54575A"/>
              </a:solidFill>
              <a:latin typeface="Roboto"/>
              <a:ea typeface="Roboto" panose="02000000000000000000" pitchFamily="2" charset="0"/>
              <a:cs typeface="Roboto" panose="02000000000000000000" pitchFamily="2" charset="0"/>
            </a:endParaRPr>
          </a:p>
        </p:txBody>
      </p:sp>
      <p:sp>
        <p:nvSpPr>
          <p:cNvPr id="184" name="Rectangle 183">
            <a:extLst>
              <a:ext uri="{FF2B5EF4-FFF2-40B4-BE49-F238E27FC236}">
                <a16:creationId xmlns:a16="http://schemas.microsoft.com/office/drawing/2014/main" id="{2EF40D3A-AB9C-92E5-1885-F79D98777DF9}"/>
              </a:ext>
            </a:extLst>
          </p:cNvPr>
          <p:cNvSpPr/>
          <p:nvPr/>
        </p:nvSpPr>
        <p:spPr>
          <a:xfrm>
            <a:off x="0" y="-5986"/>
            <a:ext cx="12192000" cy="111656"/>
          </a:xfrm>
          <a:prstGeom prst="rect">
            <a:avLst/>
          </a:prstGeom>
          <a:solidFill>
            <a:srgbClr val="00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A0F044D-52C1-B799-39E6-A12B99F2981F}"/>
              </a:ext>
            </a:extLst>
          </p:cNvPr>
          <p:cNvSpPr txBox="1"/>
          <p:nvPr/>
        </p:nvSpPr>
        <p:spPr>
          <a:xfrm>
            <a:off x="681276" y="6180989"/>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000">
              <a:latin typeface="Roboto"/>
              <a:ea typeface="Roboto"/>
              <a:cs typeface="Calibri"/>
            </a:endParaRPr>
          </a:p>
        </p:txBody>
      </p:sp>
      <p:grpSp>
        <p:nvGrpSpPr>
          <p:cNvPr id="159" name="Graphic 43">
            <a:extLst>
              <a:ext uri="{FF2B5EF4-FFF2-40B4-BE49-F238E27FC236}">
                <a16:creationId xmlns:a16="http://schemas.microsoft.com/office/drawing/2014/main" id="{56F667C0-212B-F339-9B6F-F901D1DA77AA}"/>
              </a:ext>
            </a:extLst>
          </p:cNvPr>
          <p:cNvGrpSpPr/>
          <p:nvPr/>
        </p:nvGrpSpPr>
        <p:grpSpPr>
          <a:xfrm>
            <a:off x="11340844" y="4449005"/>
            <a:ext cx="596806" cy="587096"/>
            <a:chOff x="2108641" y="611571"/>
            <a:chExt cx="4876800" cy="4797456"/>
          </a:xfrm>
          <a:solidFill>
            <a:schemeClr val="bg1"/>
          </a:solidFill>
        </p:grpSpPr>
        <p:sp>
          <p:nvSpPr>
            <p:cNvPr id="174" name="Graphic 43">
              <a:extLst>
                <a:ext uri="{FF2B5EF4-FFF2-40B4-BE49-F238E27FC236}">
                  <a16:creationId xmlns:a16="http://schemas.microsoft.com/office/drawing/2014/main" id="{8E090F18-0A8F-7AFC-C1AA-4CC16A00AD30}"/>
                </a:ext>
              </a:extLst>
            </p:cNvPr>
            <p:cNvSpPr/>
            <p:nvPr/>
          </p:nvSpPr>
          <p:spPr>
            <a:xfrm>
              <a:off x="2108641" y="611571"/>
              <a:ext cx="4876800" cy="4797456"/>
            </a:xfrm>
            <a:custGeom>
              <a:avLst/>
              <a:gdLst>
                <a:gd name="connsiteX0" fmla="*/ 4805363 w 4876800"/>
                <a:gd name="connsiteY0" fmla="*/ 3047810 h 4797456"/>
                <a:gd name="connsiteX1" fmla="*/ 4876800 w 4876800"/>
                <a:gd name="connsiteY1" fmla="*/ 2976372 h 4797456"/>
                <a:gd name="connsiteX2" fmla="*/ 4876800 w 4876800"/>
                <a:gd name="connsiteY2" fmla="*/ 1868519 h 4797456"/>
                <a:gd name="connsiteX3" fmla="*/ 4847968 w 4876800"/>
                <a:gd name="connsiteY3" fmla="*/ 1811169 h 4797456"/>
                <a:gd name="connsiteX4" fmla="*/ 4033838 w 4876800"/>
                <a:gd name="connsiteY4" fmla="*/ 1206332 h 4797456"/>
                <a:gd name="connsiteX5" fmla="*/ 4033838 w 4876800"/>
                <a:gd name="connsiteY5" fmla="*/ 325469 h 4797456"/>
                <a:gd name="connsiteX6" fmla="*/ 3708368 w 4876800"/>
                <a:gd name="connsiteY6" fmla="*/ 0 h 4797456"/>
                <a:gd name="connsiteX7" fmla="*/ 2542413 w 4876800"/>
                <a:gd name="connsiteY7" fmla="*/ 0 h 4797456"/>
                <a:gd name="connsiteX8" fmla="*/ 2470976 w 4876800"/>
                <a:gd name="connsiteY8" fmla="*/ 71438 h 4797456"/>
                <a:gd name="connsiteX9" fmla="*/ 2542413 w 4876800"/>
                <a:gd name="connsiteY9" fmla="*/ 142875 h 4797456"/>
                <a:gd name="connsiteX10" fmla="*/ 3708368 w 4876800"/>
                <a:gd name="connsiteY10" fmla="*/ 142875 h 4797456"/>
                <a:gd name="connsiteX11" fmla="*/ 3890963 w 4876800"/>
                <a:gd name="connsiteY11" fmla="*/ 325469 h 4797456"/>
                <a:gd name="connsiteX12" fmla="*/ 3890963 w 4876800"/>
                <a:gd name="connsiteY12" fmla="*/ 2576360 h 4797456"/>
                <a:gd name="connsiteX13" fmla="*/ 3151070 w 4876800"/>
                <a:gd name="connsiteY13" fmla="*/ 3226041 h 4797456"/>
                <a:gd name="connsiteX14" fmla="*/ 1731874 w 4876800"/>
                <a:gd name="connsiteY14" fmla="*/ 3225889 h 4797456"/>
                <a:gd name="connsiteX15" fmla="*/ 985847 w 4876800"/>
                <a:gd name="connsiteY15" fmla="*/ 2573427 h 4797456"/>
                <a:gd name="connsiteX16" fmla="*/ 985847 w 4876800"/>
                <a:gd name="connsiteY16" fmla="*/ 325469 h 4797456"/>
                <a:gd name="connsiteX17" fmla="*/ 1168441 w 4876800"/>
                <a:gd name="connsiteY17" fmla="*/ 142875 h 4797456"/>
                <a:gd name="connsiteX18" fmla="*/ 2231041 w 4876800"/>
                <a:gd name="connsiteY18" fmla="*/ 142875 h 4797456"/>
                <a:gd name="connsiteX19" fmla="*/ 2302478 w 4876800"/>
                <a:gd name="connsiteY19" fmla="*/ 71438 h 4797456"/>
                <a:gd name="connsiteX20" fmla="*/ 2231041 w 4876800"/>
                <a:gd name="connsiteY20" fmla="*/ 0 h 4797456"/>
                <a:gd name="connsiteX21" fmla="*/ 1168432 w 4876800"/>
                <a:gd name="connsiteY21" fmla="*/ 0 h 4797456"/>
                <a:gd name="connsiteX22" fmla="*/ 842963 w 4876800"/>
                <a:gd name="connsiteY22" fmla="*/ 325469 h 4797456"/>
                <a:gd name="connsiteX23" fmla="*/ 842963 w 4876800"/>
                <a:gd name="connsiteY23" fmla="*/ 1170318 h 4797456"/>
                <a:gd name="connsiteX24" fmla="*/ 27251 w 4876800"/>
                <a:gd name="connsiteY24" fmla="*/ 1812379 h 4797456"/>
                <a:gd name="connsiteX25" fmla="*/ 0 w 4876800"/>
                <a:gd name="connsiteY25" fmla="*/ 1868519 h 4797456"/>
                <a:gd name="connsiteX26" fmla="*/ 0 w 4876800"/>
                <a:gd name="connsiteY26" fmla="*/ 4440269 h 4797456"/>
                <a:gd name="connsiteX27" fmla="*/ 111300 w 4876800"/>
                <a:gd name="connsiteY27" fmla="*/ 4699235 h 4797456"/>
                <a:gd name="connsiteX28" fmla="*/ 357188 w 4876800"/>
                <a:gd name="connsiteY28" fmla="*/ 4797457 h 4797456"/>
                <a:gd name="connsiteX29" fmla="*/ 4519613 w 4876800"/>
                <a:gd name="connsiteY29" fmla="*/ 4797457 h 4797456"/>
                <a:gd name="connsiteX30" fmla="*/ 4765463 w 4876800"/>
                <a:gd name="connsiteY30" fmla="*/ 4699283 h 4797456"/>
                <a:gd name="connsiteX31" fmla="*/ 4876800 w 4876800"/>
                <a:gd name="connsiteY31" fmla="*/ 4440269 h 4797456"/>
                <a:gd name="connsiteX32" fmla="*/ 4876800 w 4876800"/>
                <a:gd name="connsiteY32" fmla="*/ 3287744 h 4797456"/>
                <a:gd name="connsiteX33" fmla="*/ 4805363 w 4876800"/>
                <a:gd name="connsiteY33" fmla="*/ 3216307 h 4797456"/>
                <a:gd name="connsiteX34" fmla="*/ 4733925 w 4876800"/>
                <a:gd name="connsiteY34" fmla="*/ 3287744 h 4797456"/>
                <a:gd name="connsiteX35" fmla="*/ 4733925 w 4876800"/>
                <a:gd name="connsiteY35" fmla="*/ 4440269 h 4797456"/>
                <a:gd name="connsiteX36" fmla="*/ 4707112 w 4876800"/>
                <a:gd name="connsiteY36" fmla="*/ 4544311 h 4797456"/>
                <a:gd name="connsiteX37" fmla="*/ 3286487 w 4876800"/>
                <a:gd name="connsiteY37" fmla="*/ 3297260 h 4797456"/>
                <a:gd name="connsiteX38" fmla="*/ 4733925 w 4876800"/>
                <a:gd name="connsiteY38" fmla="*/ 2026310 h 4797456"/>
                <a:gd name="connsiteX39" fmla="*/ 4733925 w 4876800"/>
                <a:gd name="connsiteY39" fmla="*/ 2976372 h 4797456"/>
                <a:gd name="connsiteX40" fmla="*/ 4805363 w 4876800"/>
                <a:gd name="connsiteY40" fmla="*/ 3047810 h 4797456"/>
                <a:gd name="connsiteX41" fmla="*/ 4033838 w 4876800"/>
                <a:gd name="connsiteY41" fmla="*/ 1384316 h 4797456"/>
                <a:gd name="connsiteX42" fmla="*/ 4691815 w 4876800"/>
                <a:gd name="connsiteY42" fmla="*/ 1873148 h 4797456"/>
                <a:gd name="connsiteX43" fmla="*/ 4033838 w 4876800"/>
                <a:gd name="connsiteY43" fmla="*/ 2450906 h 4797456"/>
                <a:gd name="connsiteX44" fmla="*/ 842963 w 4876800"/>
                <a:gd name="connsiteY44" fmla="*/ 2448459 h 4797456"/>
                <a:gd name="connsiteX45" fmla="*/ 183251 w 4876800"/>
                <a:gd name="connsiteY45" fmla="*/ 1871415 h 4797456"/>
                <a:gd name="connsiteX46" fmla="*/ 842963 w 4876800"/>
                <a:gd name="connsiteY46" fmla="*/ 1352150 h 4797456"/>
                <a:gd name="connsiteX47" fmla="*/ 357188 w 4876800"/>
                <a:gd name="connsiteY47" fmla="*/ 4654582 h 4797456"/>
                <a:gd name="connsiteX48" fmla="*/ 278140 w 4876800"/>
                <a:gd name="connsiteY48" fmla="*/ 4639485 h 4797456"/>
                <a:gd name="connsiteX49" fmla="*/ 1106300 w 4876800"/>
                <a:gd name="connsiteY49" fmla="*/ 3915509 h 4797456"/>
                <a:gd name="connsiteX50" fmla="*/ 1113063 w 4876800"/>
                <a:gd name="connsiteY50" fmla="*/ 3814705 h 4797456"/>
                <a:gd name="connsiteX51" fmla="*/ 1012260 w 4876800"/>
                <a:gd name="connsiteY51" fmla="*/ 3807943 h 4797456"/>
                <a:gd name="connsiteX52" fmla="*/ 169774 w 4876800"/>
                <a:gd name="connsiteY52" fmla="*/ 4544444 h 4797456"/>
                <a:gd name="connsiteX53" fmla="*/ 142875 w 4876800"/>
                <a:gd name="connsiteY53" fmla="*/ 4440269 h 4797456"/>
                <a:gd name="connsiteX54" fmla="*/ 142875 w 4876800"/>
                <a:gd name="connsiteY54" fmla="*/ 2025910 h 4797456"/>
                <a:gd name="connsiteX55" fmla="*/ 867366 w 4876800"/>
                <a:gd name="connsiteY55" fmla="*/ 2659618 h 4797456"/>
                <a:gd name="connsiteX56" fmla="*/ 867375 w 4876800"/>
                <a:gd name="connsiteY56" fmla="*/ 2659628 h 4797456"/>
                <a:gd name="connsiteX57" fmla="*/ 1596438 w 4876800"/>
                <a:gd name="connsiteY57" fmla="*/ 3297250 h 4797456"/>
                <a:gd name="connsiteX58" fmla="*/ 1323632 w 4876800"/>
                <a:gd name="connsiteY58" fmla="*/ 3535709 h 4797456"/>
                <a:gd name="connsiteX59" fmla="*/ 1299210 w 4876800"/>
                <a:gd name="connsiteY59" fmla="*/ 3589592 h 4797456"/>
                <a:gd name="connsiteX60" fmla="*/ 1370648 w 4876800"/>
                <a:gd name="connsiteY60" fmla="*/ 3660981 h 4797456"/>
                <a:gd name="connsiteX61" fmla="*/ 1418892 w 4876800"/>
                <a:gd name="connsiteY61" fmla="*/ 3642198 h 4797456"/>
                <a:gd name="connsiteX62" fmla="*/ 1731731 w 4876800"/>
                <a:gd name="connsiteY62" fmla="*/ 3368754 h 4797456"/>
                <a:gd name="connsiteX63" fmla="*/ 3151527 w 4876800"/>
                <a:gd name="connsiteY63" fmla="*/ 3368897 h 4797456"/>
                <a:gd name="connsiteX64" fmla="*/ 4598880 w 4876800"/>
                <a:gd name="connsiteY64" fmla="*/ 4639399 h 4797456"/>
                <a:gd name="connsiteX65" fmla="*/ 4519613 w 4876800"/>
                <a:gd name="connsiteY65" fmla="*/ 4654573 h 4797456"/>
                <a:gd name="connsiteX66" fmla="*/ 357188 w 4876800"/>
                <a:gd name="connsiteY66" fmla="*/ 4654573 h 47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876800" h="4797456">
                  <a:moveTo>
                    <a:pt x="4805363" y="3047810"/>
                  </a:moveTo>
                  <a:cubicBezTo>
                    <a:pt x="4844825" y="3047810"/>
                    <a:pt x="4876800" y="3015825"/>
                    <a:pt x="4876800" y="2976372"/>
                  </a:cubicBezTo>
                  <a:lnTo>
                    <a:pt x="4876800" y="1868519"/>
                  </a:lnTo>
                  <a:cubicBezTo>
                    <a:pt x="4876800" y="1845917"/>
                    <a:pt x="4866104" y="1824657"/>
                    <a:pt x="4847968" y="1811169"/>
                  </a:cubicBezTo>
                  <a:lnTo>
                    <a:pt x="4033838" y="1206332"/>
                  </a:lnTo>
                  <a:lnTo>
                    <a:pt x="4033838" y="325469"/>
                  </a:lnTo>
                  <a:cubicBezTo>
                    <a:pt x="4033838" y="146009"/>
                    <a:pt x="3887838" y="0"/>
                    <a:pt x="3708368" y="0"/>
                  </a:cubicBezTo>
                  <a:lnTo>
                    <a:pt x="2542413" y="0"/>
                  </a:lnTo>
                  <a:cubicBezTo>
                    <a:pt x="2502951" y="0"/>
                    <a:pt x="2470976" y="31985"/>
                    <a:pt x="2470976" y="71438"/>
                  </a:cubicBezTo>
                  <a:cubicBezTo>
                    <a:pt x="2470976" y="110890"/>
                    <a:pt x="2502951" y="142875"/>
                    <a:pt x="2542413" y="142875"/>
                  </a:cubicBezTo>
                  <a:lnTo>
                    <a:pt x="3708368" y="142875"/>
                  </a:lnTo>
                  <a:cubicBezTo>
                    <a:pt x="3809048" y="142875"/>
                    <a:pt x="3890963" y="224790"/>
                    <a:pt x="3890963" y="325469"/>
                  </a:cubicBezTo>
                  <a:lnTo>
                    <a:pt x="3890963" y="2576360"/>
                  </a:lnTo>
                  <a:lnTo>
                    <a:pt x="3151070" y="3226041"/>
                  </a:lnTo>
                  <a:cubicBezTo>
                    <a:pt x="2856405" y="3227965"/>
                    <a:pt x="1903667" y="3226232"/>
                    <a:pt x="1731874" y="3225889"/>
                  </a:cubicBezTo>
                  <a:lnTo>
                    <a:pt x="985847" y="2573427"/>
                  </a:lnTo>
                  <a:lnTo>
                    <a:pt x="985847" y="325469"/>
                  </a:lnTo>
                  <a:cubicBezTo>
                    <a:pt x="985847" y="224790"/>
                    <a:pt x="1067762" y="142875"/>
                    <a:pt x="1168441" y="142875"/>
                  </a:cubicBezTo>
                  <a:lnTo>
                    <a:pt x="2231041" y="142875"/>
                  </a:lnTo>
                  <a:cubicBezTo>
                    <a:pt x="2270503" y="142875"/>
                    <a:pt x="2302478" y="110890"/>
                    <a:pt x="2302478" y="71438"/>
                  </a:cubicBezTo>
                  <a:cubicBezTo>
                    <a:pt x="2302478" y="31985"/>
                    <a:pt x="2270503" y="0"/>
                    <a:pt x="2231041" y="0"/>
                  </a:cubicBezTo>
                  <a:lnTo>
                    <a:pt x="1168432" y="0"/>
                  </a:lnTo>
                  <a:cubicBezTo>
                    <a:pt x="988962" y="0"/>
                    <a:pt x="842963" y="146009"/>
                    <a:pt x="842963" y="325469"/>
                  </a:cubicBezTo>
                  <a:lnTo>
                    <a:pt x="842963" y="1170318"/>
                  </a:lnTo>
                  <a:lnTo>
                    <a:pt x="27251" y="1812379"/>
                  </a:lnTo>
                  <a:cubicBezTo>
                    <a:pt x="10049" y="1825933"/>
                    <a:pt x="0" y="1846621"/>
                    <a:pt x="0" y="1868519"/>
                  </a:cubicBezTo>
                  <a:lnTo>
                    <a:pt x="0" y="4440269"/>
                  </a:lnTo>
                  <a:cubicBezTo>
                    <a:pt x="0" y="4537796"/>
                    <a:pt x="40586" y="4632208"/>
                    <a:pt x="111300" y="4699235"/>
                  </a:cubicBezTo>
                  <a:cubicBezTo>
                    <a:pt x="178003" y="4762567"/>
                    <a:pt x="265328" y="4797457"/>
                    <a:pt x="357188" y="4797457"/>
                  </a:cubicBezTo>
                  <a:lnTo>
                    <a:pt x="4519613" y="4797457"/>
                  </a:lnTo>
                  <a:cubicBezTo>
                    <a:pt x="4611481" y="4797457"/>
                    <a:pt x="4698806" y="4762576"/>
                    <a:pt x="4765463" y="4699283"/>
                  </a:cubicBezTo>
                  <a:cubicBezTo>
                    <a:pt x="4836224" y="4632208"/>
                    <a:pt x="4876800" y="4537796"/>
                    <a:pt x="4876800" y="4440269"/>
                  </a:cubicBezTo>
                  <a:lnTo>
                    <a:pt x="4876800" y="3287744"/>
                  </a:lnTo>
                  <a:cubicBezTo>
                    <a:pt x="4876800" y="3248292"/>
                    <a:pt x="4844825" y="3216307"/>
                    <a:pt x="4805363" y="3216307"/>
                  </a:cubicBezTo>
                  <a:cubicBezTo>
                    <a:pt x="4765901" y="3216307"/>
                    <a:pt x="4733925" y="3248292"/>
                    <a:pt x="4733925" y="3287744"/>
                  </a:cubicBezTo>
                  <a:lnTo>
                    <a:pt x="4733925" y="4440269"/>
                  </a:lnTo>
                  <a:cubicBezTo>
                    <a:pt x="4733925" y="4477417"/>
                    <a:pt x="4724629" y="4512926"/>
                    <a:pt x="4707112" y="4544311"/>
                  </a:cubicBezTo>
                  <a:lnTo>
                    <a:pt x="3286487" y="3297260"/>
                  </a:lnTo>
                  <a:lnTo>
                    <a:pt x="4733925" y="2026310"/>
                  </a:lnTo>
                  <a:lnTo>
                    <a:pt x="4733925" y="2976372"/>
                  </a:lnTo>
                  <a:cubicBezTo>
                    <a:pt x="4733925" y="3015825"/>
                    <a:pt x="4765901" y="3047810"/>
                    <a:pt x="4805363" y="3047810"/>
                  </a:cubicBezTo>
                  <a:close/>
                  <a:moveTo>
                    <a:pt x="4033838" y="1384316"/>
                  </a:moveTo>
                  <a:lnTo>
                    <a:pt x="4691815" y="1873148"/>
                  </a:lnTo>
                  <a:lnTo>
                    <a:pt x="4033838" y="2450906"/>
                  </a:lnTo>
                  <a:close/>
                  <a:moveTo>
                    <a:pt x="842963" y="2448459"/>
                  </a:moveTo>
                  <a:lnTo>
                    <a:pt x="183251" y="1871415"/>
                  </a:lnTo>
                  <a:lnTo>
                    <a:pt x="842963" y="1352150"/>
                  </a:lnTo>
                  <a:close/>
                  <a:moveTo>
                    <a:pt x="357188" y="4654582"/>
                  </a:moveTo>
                  <a:cubicBezTo>
                    <a:pt x="329765" y="4654582"/>
                    <a:pt x="303028" y="4649381"/>
                    <a:pt x="278140" y="4639485"/>
                  </a:cubicBezTo>
                  <a:lnTo>
                    <a:pt x="1106300" y="3915509"/>
                  </a:lnTo>
                  <a:cubicBezTo>
                    <a:pt x="1135999" y="3889543"/>
                    <a:pt x="1139038" y="3844414"/>
                    <a:pt x="1113063" y="3814705"/>
                  </a:cubicBezTo>
                  <a:cubicBezTo>
                    <a:pt x="1087098" y="3784997"/>
                    <a:pt x="1041968" y="3781977"/>
                    <a:pt x="1012260" y="3807943"/>
                  </a:cubicBezTo>
                  <a:lnTo>
                    <a:pt x="169774" y="4544444"/>
                  </a:lnTo>
                  <a:cubicBezTo>
                    <a:pt x="152200" y="4513031"/>
                    <a:pt x="142875" y="4477474"/>
                    <a:pt x="142875" y="4440269"/>
                  </a:cubicBezTo>
                  <a:lnTo>
                    <a:pt x="142875" y="2025910"/>
                  </a:lnTo>
                  <a:lnTo>
                    <a:pt x="867366" y="2659618"/>
                  </a:lnTo>
                  <a:cubicBezTo>
                    <a:pt x="867366" y="2659618"/>
                    <a:pt x="867375" y="2659628"/>
                    <a:pt x="867375" y="2659628"/>
                  </a:cubicBezTo>
                  <a:lnTo>
                    <a:pt x="1596438" y="3297250"/>
                  </a:lnTo>
                  <a:lnTo>
                    <a:pt x="1323632" y="3535709"/>
                  </a:lnTo>
                  <a:cubicBezTo>
                    <a:pt x="1308106" y="3549272"/>
                    <a:pt x="1299210" y="3568979"/>
                    <a:pt x="1299210" y="3589592"/>
                  </a:cubicBezTo>
                  <a:cubicBezTo>
                    <a:pt x="1299210" y="3629044"/>
                    <a:pt x="1331186" y="3660981"/>
                    <a:pt x="1370648" y="3660981"/>
                  </a:cubicBezTo>
                  <a:cubicBezTo>
                    <a:pt x="1389250" y="3660981"/>
                    <a:pt x="1406185" y="3653857"/>
                    <a:pt x="1418892" y="3642198"/>
                  </a:cubicBezTo>
                  <a:lnTo>
                    <a:pt x="1731731" y="3368754"/>
                  </a:lnTo>
                  <a:cubicBezTo>
                    <a:pt x="1904381" y="3369088"/>
                    <a:pt x="2855452" y="3370831"/>
                    <a:pt x="3151527" y="3368897"/>
                  </a:cubicBezTo>
                  <a:lnTo>
                    <a:pt x="4598880" y="4639399"/>
                  </a:lnTo>
                  <a:cubicBezTo>
                    <a:pt x="4573934" y="4649353"/>
                    <a:pt x="4547111" y="4654573"/>
                    <a:pt x="4519613" y="4654573"/>
                  </a:cubicBezTo>
                  <a:lnTo>
                    <a:pt x="357188" y="4654573"/>
                  </a:lnTo>
                  <a:close/>
                </a:path>
              </a:pathLst>
            </a:custGeom>
            <a:grpFill/>
            <a:ln w="3175" cap="flat">
              <a:solidFill>
                <a:schemeClr val="bg1"/>
              </a:solidFill>
              <a:prstDash val="solid"/>
              <a:miter/>
            </a:ln>
          </p:spPr>
          <p:txBody>
            <a:bodyPr rtlCol="0" anchor="ctr"/>
            <a:lstStyle/>
            <a:p>
              <a:endParaRPr lang="en-US"/>
            </a:p>
          </p:txBody>
        </p:sp>
        <p:sp>
          <p:nvSpPr>
            <p:cNvPr id="175" name="Graphic 43">
              <a:extLst>
                <a:ext uri="{FF2B5EF4-FFF2-40B4-BE49-F238E27FC236}">
                  <a16:creationId xmlns:a16="http://schemas.microsoft.com/office/drawing/2014/main" id="{5A765177-9F93-701A-1C12-E7275786F204}"/>
                </a:ext>
              </a:extLst>
            </p:cNvPr>
            <p:cNvSpPr/>
            <p:nvPr/>
          </p:nvSpPr>
          <p:spPr>
            <a:xfrm>
              <a:off x="3290275" y="1149867"/>
              <a:ext cx="2003774" cy="2123065"/>
            </a:xfrm>
            <a:custGeom>
              <a:avLst/>
              <a:gdLst>
                <a:gd name="connsiteX0" fmla="*/ 591531 w 2003774"/>
                <a:gd name="connsiteY0" fmla="*/ 2123065 h 2123065"/>
                <a:gd name="connsiteX1" fmla="*/ 834742 w 2003774"/>
                <a:gd name="connsiteY1" fmla="*/ 1879854 h 2123065"/>
                <a:gd name="connsiteX2" fmla="*/ 834742 w 2003774"/>
                <a:gd name="connsiteY2" fmla="*/ 1359618 h 2123065"/>
                <a:gd name="connsiteX3" fmla="*/ 913447 w 2003774"/>
                <a:gd name="connsiteY3" fmla="*/ 1359618 h 2123065"/>
                <a:gd name="connsiteX4" fmla="*/ 1579798 w 2003774"/>
                <a:gd name="connsiteY4" fmla="*/ 1692793 h 2123065"/>
                <a:gd name="connsiteX5" fmla="*/ 1789195 w 2003774"/>
                <a:gd name="connsiteY5" fmla="*/ 1860633 h 2123065"/>
                <a:gd name="connsiteX6" fmla="*/ 2003774 w 2003774"/>
                <a:gd name="connsiteY6" fmla="*/ 1646053 h 2123065"/>
                <a:gd name="connsiteX7" fmla="*/ 2003774 w 2003774"/>
                <a:gd name="connsiteY7" fmla="*/ 214589 h 2123065"/>
                <a:gd name="connsiteX8" fmla="*/ 1789195 w 2003774"/>
                <a:gd name="connsiteY8" fmla="*/ 0 h 2123065"/>
                <a:gd name="connsiteX9" fmla="*/ 1579798 w 2003774"/>
                <a:gd name="connsiteY9" fmla="*/ 167840 h 2123065"/>
                <a:gd name="connsiteX10" fmla="*/ 913447 w 2003774"/>
                <a:gd name="connsiteY10" fmla="*/ 501015 h 2123065"/>
                <a:gd name="connsiteX11" fmla="*/ 429301 w 2003774"/>
                <a:gd name="connsiteY11" fmla="*/ 501015 h 2123065"/>
                <a:gd name="connsiteX12" fmla="*/ 0 w 2003774"/>
                <a:gd name="connsiteY12" fmla="*/ 930316 h 2123065"/>
                <a:gd name="connsiteX13" fmla="*/ 348320 w 2003774"/>
                <a:gd name="connsiteY13" fmla="*/ 1351855 h 2123065"/>
                <a:gd name="connsiteX14" fmla="*/ 348320 w 2003774"/>
                <a:gd name="connsiteY14" fmla="*/ 1879854 h 2123065"/>
                <a:gd name="connsiteX15" fmla="*/ 591531 w 2003774"/>
                <a:gd name="connsiteY15" fmla="*/ 2123065 h 2123065"/>
                <a:gd name="connsiteX16" fmla="*/ 691867 w 2003774"/>
                <a:gd name="connsiteY16" fmla="*/ 1879854 h 2123065"/>
                <a:gd name="connsiteX17" fmla="*/ 591531 w 2003774"/>
                <a:gd name="connsiteY17" fmla="*/ 1980190 h 2123065"/>
                <a:gd name="connsiteX18" fmla="*/ 491195 w 2003774"/>
                <a:gd name="connsiteY18" fmla="*/ 1879854 h 2123065"/>
                <a:gd name="connsiteX19" fmla="*/ 491195 w 2003774"/>
                <a:gd name="connsiteY19" fmla="*/ 1359618 h 2123065"/>
                <a:gd name="connsiteX20" fmla="*/ 691867 w 2003774"/>
                <a:gd name="connsiteY20" fmla="*/ 1359618 h 2123065"/>
                <a:gd name="connsiteX21" fmla="*/ 1789186 w 2003774"/>
                <a:gd name="connsiteY21" fmla="*/ 142875 h 2123065"/>
                <a:gd name="connsiteX22" fmla="*/ 1860890 w 2003774"/>
                <a:gd name="connsiteY22" fmla="*/ 214589 h 2123065"/>
                <a:gd name="connsiteX23" fmla="*/ 1860890 w 2003774"/>
                <a:gd name="connsiteY23" fmla="*/ 1646053 h 2123065"/>
                <a:gd name="connsiteX24" fmla="*/ 1789186 w 2003774"/>
                <a:gd name="connsiteY24" fmla="*/ 1717758 h 2123065"/>
                <a:gd name="connsiteX25" fmla="*/ 1717481 w 2003774"/>
                <a:gd name="connsiteY25" fmla="*/ 1646053 h 2123065"/>
                <a:gd name="connsiteX26" fmla="*/ 1717481 w 2003774"/>
                <a:gd name="connsiteY26" fmla="*/ 214589 h 2123065"/>
                <a:gd name="connsiteX27" fmla="*/ 1789186 w 2003774"/>
                <a:gd name="connsiteY27" fmla="*/ 142875 h 2123065"/>
                <a:gd name="connsiteX28" fmla="*/ 1574606 w 2003774"/>
                <a:gd name="connsiteY28" fmla="*/ 1530458 h 2123065"/>
                <a:gd name="connsiteX29" fmla="*/ 1001744 w 2003774"/>
                <a:gd name="connsiteY29" fmla="*/ 1244032 h 2123065"/>
                <a:gd name="connsiteX30" fmla="*/ 1001744 w 2003774"/>
                <a:gd name="connsiteY30" fmla="*/ 616601 h 2123065"/>
                <a:gd name="connsiteX31" fmla="*/ 1574606 w 2003774"/>
                <a:gd name="connsiteY31" fmla="*/ 330175 h 2123065"/>
                <a:gd name="connsiteX32" fmla="*/ 142875 w 2003774"/>
                <a:gd name="connsiteY32" fmla="*/ 930316 h 2123065"/>
                <a:gd name="connsiteX33" fmla="*/ 429301 w 2003774"/>
                <a:gd name="connsiteY33" fmla="*/ 643890 h 2123065"/>
                <a:gd name="connsiteX34" fmla="*/ 858879 w 2003774"/>
                <a:gd name="connsiteY34" fmla="*/ 643890 h 2123065"/>
                <a:gd name="connsiteX35" fmla="*/ 858879 w 2003774"/>
                <a:gd name="connsiteY35" fmla="*/ 1216752 h 2123065"/>
                <a:gd name="connsiteX36" fmla="*/ 763314 w 2003774"/>
                <a:gd name="connsiteY36" fmla="*/ 1216752 h 2123065"/>
                <a:gd name="connsiteX37" fmla="*/ 429311 w 2003774"/>
                <a:gd name="connsiteY37" fmla="*/ 1216752 h 2123065"/>
                <a:gd name="connsiteX38" fmla="*/ 142875 w 2003774"/>
                <a:gd name="connsiteY38" fmla="*/ 930316 h 212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03774" h="2123065">
                  <a:moveTo>
                    <a:pt x="591531" y="2123065"/>
                  </a:moveTo>
                  <a:cubicBezTo>
                    <a:pt x="725634" y="2123065"/>
                    <a:pt x="834742" y="2013957"/>
                    <a:pt x="834742" y="1879854"/>
                  </a:cubicBezTo>
                  <a:lnTo>
                    <a:pt x="834742" y="1359618"/>
                  </a:lnTo>
                  <a:lnTo>
                    <a:pt x="913447" y="1359618"/>
                  </a:lnTo>
                  <a:lnTo>
                    <a:pt x="1579798" y="1692793"/>
                  </a:lnTo>
                  <a:cubicBezTo>
                    <a:pt x="1601200" y="1788700"/>
                    <a:pt x="1686925" y="1860633"/>
                    <a:pt x="1789195" y="1860633"/>
                  </a:cubicBezTo>
                  <a:cubicBezTo>
                    <a:pt x="1907515" y="1860633"/>
                    <a:pt x="2003774" y="1764373"/>
                    <a:pt x="2003774" y="1646053"/>
                  </a:cubicBezTo>
                  <a:lnTo>
                    <a:pt x="2003774" y="214589"/>
                  </a:lnTo>
                  <a:cubicBezTo>
                    <a:pt x="2003774" y="96269"/>
                    <a:pt x="1907515" y="0"/>
                    <a:pt x="1789195" y="0"/>
                  </a:cubicBezTo>
                  <a:cubicBezTo>
                    <a:pt x="1686935" y="0"/>
                    <a:pt x="1601200" y="71933"/>
                    <a:pt x="1579798" y="167840"/>
                  </a:cubicBezTo>
                  <a:lnTo>
                    <a:pt x="913447" y="501015"/>
                  </a:lnTo>
                  <a:lnTo>
                    <a:pt x="429301" y="501015"/>
                  </a:lnTo>
                  <a:cubicBezTo>
                    <a:pt x="192576" y="501015"/>
                    <a:pt x="0" y="693601"/>
                    <a:pt x="0" y="930316"/>
                  </a:cubicBezTo>
                  <a:cubicBezTo>
                    <a:pt x="0" y="1139352"/>
                    <a:pt x="150200" y="1313869"/>
                    <a:pt x="348320" y="1351855"/>
                  </a:cubicBezTo>
                  <a:lnTo>
                    <a:pt x="348320" y="1879854"/>
                  </a:lnTo>
                  <a:cubicBezTo>
                    <a:pt x="348320" y="2013966"/>
                    <a:pt x="457429" y="2123065"/>
                    <a:pt x="591531" y="2123065"/>
                  </a:cubicBezTo>
                  <a:close/>
                  <a:moveTo>
                    <a:pt x="691867" y="1879854"/>
                  </a:moveTo>
                  <a:cubicBezTo>
                    <a:pt x="691867" y="1935185"/>
                    <a:pt x="646852" y="1980190"/>
                    <a:pt x="591531" y="1980190"/>
                  </a:cubicBezTo>
                  <a:cubicBezTo>
                    <a:pt x="536210" y="1980190"/>
                    <a:pt x="491195" y="1935175"/>
                    <a:pt x="491195" y="1879854"/>
                  </a:cubicBezTo>
                  <a:lnTo>
                    <a:pt x="491195" y="1359618"/>
                  </a:lnTo>
                  <a:lnTo>
                    <a:pt x="691867" y="1359618"/>
                  </a:lnTo>
                  <a:close/>
                  <a:moveTo>
                    <a:pt x="1789186" y="142875"/>
                  </a:moveTo>
                  <a:cubicBezTo>
                    <a:pt x="1828724" y="142875"/>
                    <a:pt x="1860890" y="175041"/>
                    <a:pt x="1860890" y="214589"/>
                  </a:cubicBezTo>
                  <a:lnTo>
                    <a:pt x="1860890" y="1646053"/>
                  </a:lnTo>
                  <a:cubicBezTo>
                    <a:pt x="1860890" y="1685592"/>
                    <a:pt x="1828724" y="1717758"/>
                    <a:pt x="1789186" y="1717758"/>
                  </a:cubicBezTo>
                  <a:cubicBezTo>
                    <a:pt x="1749647" y="1717758"/>
                    <a:pt x="1717481" y="1685592"/>
                    <a:pt x="1717481" y="1646053"/>
                  </a:cubicBezTo>
                  <a:lnTo>
                    <a:pt x="1717481" y="214589"/>
                  </a:lnTo>
                  <a:cubicBezTo>
                    <a:pt x="1717481" y="175041"/>
                    <a:pt x="1749647" y="142875"/>
                    <a:pt x="1789186" y="142875"/>
                  </a:cubicBezTo>
                  <a:close/>
                  <a:moveTo>
                    <a:pt x="1574606" y="1530458"/>
                  </a:moveTo>
                  <a:lnTo>
                    <a:pt x="1001744" y="1244032"/>
                  </a:lnTo>
                  <a:lnTo>
                    <a:pt x="1001744" y="616601"/>
                  </a:lnTo>
                  <a:lnTo>
                    <a:pt x="1574606" y="330175"/>
                  </a:lnTo>
                  <a:close/>
                  <a:moveTo>
                    <a:pt x="142875" y="930316"/>
                  </a:moveTo>
                  <a:cubicBezTo>
                    <a:pt x="142875" y="772373"/>
                    <a:pt x="271367" y="643890"/>
                    <a:pt x="429301" y="643890"/>
                  </a:cubicBezTo>
                  <a:lnTo>
                    <a:pt x="858879" y="643890"/>
                  </a:lnTo>
                  <a:lnTo>
                    <a:pt x="858879" y="1216752"/>
                  </a:lnTo>
                  <a:lnTo>
                    <a:pt x="763314" y="1216752"/>
                  </a:lnTo>
                  <a:lnTo>
                    <a:pt x="429311" y="1216752"/>
                  </a:lnTo>
                  <a:cubicBezTo>
                    <a:pt x="271367" y="1216743"/>
                    <a:pt x="142875" y="1088260"/>
                    <a:pt x="142875" y="930316"/>
                  </a:cubicBezTo>
                  <a:close/>
                </a:path>
              </a:pathLst>
            </a:custGeom>
            <a:grpFill/>
            <a:ln w="3175" cap="flat">
              <a:solidFill>
                <a:schemeClr val="bg1"/>
              </a:solidFill>
              <a:prstDash val="solid"/>
              <a:miter/>
            </a:ln>
          </p:spPr>
          <p:txBody>
            <a:bodyPr rtlCol="0" anchor="ctr"/>
            <a:lstStyle/>
            <a:p>
              <a:endParaRPr lang="en-US"/>
            </a:p>
          </p:txBody>
        </p:sp>
        <p:sp>
          <p:nvSpPr>
            <p:cNvPr id="176" name="Graphic 43">
              <a:extLst>
                <a:ext uri="{FF2B5EF4-FFF2-40B4-BE49-F238E27FC236}">
                  <a16:creationId xmlns:a16="http://schemas.microsoft.com/office/drawing/2014/main" id="{49458755-1AB5-6BF1-2C75-9D815DEACC0F}"/>
                </a:ext>
              </a:extLst>
            </p:cNvPr>
            <p:cNvSpPr/>
            <p:nvPr/>
          </p:nvSpPr>
          <p:spPr>
            <a:xfrm>
              <a:off x="5393731" y="1331978"/>
              <a:ext cx="410085" cy="410077"/>
            </a:xfrm>
            <a:custGeom>
              <a:avLst/>
              <a:gdLst>
                <a:gd name="connsiteX0" fmla="*/ 389160 w 410085"/>
                <a:gd name="connsiteY0" fmla="*/ 20924 h 410077"/>
                <a:gd name="connsiteX1" fmla="*/ 288129 w 410085"/>
                <a:gd name="connsiteY1" fmla="*/ 20924 h 410077"/>
                <a:gd name="connsiteX2" fmla="*/ 20924 w 410085"/>
                <a:gd name="connsiteY2" fmla="*/ 288129 h 410077"/>
                <a:gd name="connsiteX3" fmla="*/ 20924 w 410085"/>
                <a:gd name="connsiteY3" fmla="*/ 389151 h 410077"/>
                <a:gd name="connsiteX4" fmla="*/ 71445 w 410085"/>
                <a:gd name="connsiteY4" fmla="*/ 410077 h 410077"/>
                <a:gd name="connsiteX5" fmla="*/ 121965 w 410085"/>
                <a:gd name="connsiteY5" fmla="*/ 389151 h 410077"/>
                <a:gd name="connsiteX6" fmla="*/ 389170 w 410085"/>
                <a:gd name="connsiteY6" fmla="*/ 121946 h 410077"/>
                <a:gd name="connsiteX7" fmla="*/ 389160 w 410085"/>
                <a:gd name="connsiteY7" fmla="*/ 20924 h 41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85" h="410077">
                  <a:moveTo>
                    <a:pt x="389160" y="20924"/>
                  </a:moveTo>
                  <a:cubicBezTo>
                    <a:pt x="361252" y="-6975"/>
                    <a:pt x="316028" y="-6975"/>
                    <a:pt x="288129" y="20924"/>
                  </a:cubicBezTo>
                  <a:lnTo>
                    <a:pt x="20924" y="288129"/>
                  </a:lnTo>
                  <a:cubicBezTo>
                    <a:pt x="-6975" y="316028"/>
                    <a:pt x="-6975" y="361262"/>
                    <a:pt x="20924" y="389151"/>
                  </a:cubicBezTo>
                  <a:cubicBezTo>
                    <a:pt x="34878" y="403096"/>
                    <a:pt x="53166" y="410077"/>
                    <a:pt x="71445" y="410077"/>
                  </a:cubicBezTo>
                  <a:cubicBezTo>
                    <a:pt x="89723" y="410077"/>
                    <a:pt x="108011" y="403105"/>
                    <a:pt x="121965" y="389151"/>
                  </a:cubicBezTo>
                  <a:lnTo>
                    <a:pt x="389170" y="121946"/>
                  </a:lnTo>
                  <a:cubicBezTo>
                    <a:pt x="417059" y="94057"/>
                    <a:pt x="417059" y="48823"/>
                    <a:pt x="389160" y="20924"/>
                  </a:cubicBezTo>
                  <a:close/>
                </a:path>
              </a:pathLst>
            </a:custGeom>
            <a:grpFill/>
            <a:ln w="3175" cap="flat">
              <a:solidFill>
                <a:schemeClr val="bg1"/>
              </a:solidFill>
              <a:prstDash val="solid"/>
              <a:miter/>
            </a:ln>
          </p:spPr>
          <p:txBody>
            <a:bodyPr rtlCol="0" anchor="ctr"/>
            <a:lstStyle/>
            <a:p>
              <a:endParaRPr lang="en-US"/>
            </a:p>
          </p:txBody>
        </p:sp>
        <p:sp>
          <p:nvSpPr>
            <p:cNvPr id="177" name="Graphic 43">
              <a:extLst>
                <a:ext uri="{FF2B5EF4-FFF2-40B4-BE49-F238E27FC236}">
                  <a16:creationId xmlns:a16="http://schemas.microsoft.com/office/drawing/2014/main" id="{C74A7E30-600D-BDF1-3F97-8500BE6967DB}"/>
                </a:ext>
              </a:extLst>
            </p:cNvPr>
            <p:cNvSpPr/>
            <p:nvPr/>
          </p:nvSpPr>
          <p:spPr>
            <a:xfrm>
              <a:off x="5393732" y="2424467"/>
              <a:ext cx="410092" cy="410077"/>
            </a:xfrm>
            <a:custGeom>
              <a:avLst/>
              <a:gdLst>
                <a:gd name="connsiteX0" fmla="*/ 20923 w 410092"/>
                <a:gd name="connsiteY0" fmla="*/ 121946 h 410077"/>
                <a:gd name="connsiteX1" fmla="*/ 288128 w 410092"/>
                <a:gd name="connsiteY1" fmla="*/ 389151 h 410077"/>
                <a:gd name="connsiteX2" fmla="*/ 338648 w 410092"/>
                <a:gd name="connsiteY2" fmla="*/ 410077 h 410077"/>
                <a:gd name="connsiteX3" fmla="*/ 389169 w 410092"/>
                <a:gd name="connsiteY3" fmla="*/ 389151 h 410077"/>
                <a:gd name="connsiteX4" fmla="*/ 389169 w 410092"/>
                <a:gd name="connsiteY4" fmla="*/ 288129 h 410077"/>
                <a:gd name="connsiteX5" fmla="*/ 121964 w 410092"/>
                <a:gd name="connsiteY5" fmla="*/ 20924 h 410077"/>
                <a:gd name="connsiteX6" fmla="*/ 20932 w 410092"/>
                <a:gd name="connsiteY6" fmla="*/ 20924 h 410077"/>
                <a:gd name="connsiteX7" fmla="*/ 20923 w 410092"/>
                <a:gd name="connsiteY7" fmla="*/ 121946 h 41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92" h="410077">
                  <a:moveTo>
                    <a:pt x="20923" y="121946"/>
                  </a:moveTo>
                  <a:lnTo>
                    <a:pt x="288128" y="389151"/>
                  </a:lnTo>
                  <a:cubicBezTo>
                    <a:pt x="302082" y="403105"/>
                    <a:pt x="320360" y="410077"/>
                    <a:pt x="338648" y="410077"/>
                  </a:cubicBezTo>
                  <a:cubicBezTo>
                    <a:pt x="356927" y="410077"/>
                    <a:pt x="375215" y="403105"/>
                    <a:pt x="389169" y="389151"/>
                  </a:cubicBezTo>
                  <a:cubicBezTo>
                    <a:pt x="417068" y="361252"/>
                    <a:pt x="417068" y="316018"/>
                    <a:pt x="389169" y="288129"/>
                  </a:cubicBezTo>
                  <a:lnTo>
                    <a:pt x="121964" y="20924"/>
                  </a:lnTo>
                  <a:cubicBezTo>
                    <a:pt x="94065" y="-6975"/>
                    <a:pt x="48841" y="-6975"/>
                    <a:pt x="20932" y="20924"/>
                  </a:cubicBezTo>
                  <a:cubicBezTo>
                    <a:pt x="-6976" y="48823"/>
                    <a:pt x="-6976" y="94057"/>
                    <a:pt x="20923" y="121946"/>
                  </a:cubicBezTo>
                  <a:close/>
                </a:path>
              </a:pathLst>
            </a:custGeom>
            <a:grpFill/>
            <a:ln w="3175" cap="flat">
              <a:solidFill>
                <a:schemeClr val="bg1"/>
              </a:solidFill>
              <a:prstDash val="solid"/>
              <a:miter/>
            </a:ln>
          </p:spPr>
          <p:txBody>
            <a:bodyPr rtlCol="0" anchor="ctr"/>
            <a:lstStyle/>
            <a:p>
              <a:endParaRPr lang="en-US"/>
            </a:p>
          </p:txBody>
        </p:sp>
        <p:sp>
          <p:nvSpPr>
            <p:cNvPr id="178" name="Graphic 43">
              <a:extLst>
                <a:ext uri="{FF2B5EF4-FFF2-40B4-BE49-F238E27FC236}">
                  <a16:creationId xmlns:a16="http://schemas.microsoft.com/office/drawing/2014/main" id="{82D0236C-7304-FD71-C5BA-42ACB71818D4}"/>
                </a:ext>
              </a:extLst>
            </p:cNvPr>
            <p:cNvSpPr/>
            <p:nvPr/>
          </p:nvSpPr>
          <p:spPr>
            <a:xfrm>
              <a:off x="5393728" y="2008746"/>
              <a:ext cx="410079" cy="142875"/>
            </a:xfrm>
            <a:custGeom>
              <a:avLst/>
              <a:gdLst>
                <a:gd name="connsiteX0" fmla="*/ 338642 w 410079"/>
                <a:gd name="connsiteY0" fmla="*/ 0 h 142875"/>
                <a:gd name="connsiteX1" fmla="*/ 71438 w 410079"/>
                <a:gd name="connsiteY1" fmla="*/ 0 h 142875"/>
                <a:gd name="connsiteX2" fmla="*/ 0 w 410079"/>
                <a:gd name="connsiteY2" fmla="*/ 71438 h 142875"/>
                <a:gd name="connsiteX3" fmla="*/ 71438 w 410079"/>
                <a:gd name="connsiteY3" fmla="*/ 142875 h 142875"/>
                <a:gd name="connsiteX4" fmla="*/ 338642 w 410079"/>
                <a:gd name="connsiteY4" fmla="*/ 142875 h 142875"/>
                <a:gd name="connsiteX5" fmla="*/ 410080 w 410079"/>
                <a:gd name="connsiteY5" fmla="*/ 71438 h 142875"/>
                <a:gd name="connsiteX6" fmla="*/ 338642 w 410079"/>
                <a:gd name="connsiteY6" fmla="*/ 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079" h="142875">
                  <a:moveTo>
                    <a:pt x="338642" y="0"/>
                  </a:moveTo>
                  <a:lnTo>
                    <a:pt x="71438" y="0"/>
                  </a:lnTo>
                  <a:cubicBezTo>
                    <a:pt x="31975" y="0"/>
                    <a:pt x="0" y="31985"/>
                    <a:pt x="0" y="71438"/>
                  </a:cubicBezTo>
                  <a:cubicBezTo>
                    <a:pt x="0" y="110890"/>
                    <a:pt x="31975" y="142875"/>
                    <a:pt x="71438" y="142875"/>
                  </a:cubicBezTo>
                  <a:lnTo>
                    <a:pt x="338642" y="142875"/>
                  </a:lnTo>
                  <a:cubicBezTo>
                    <a:pt x="378105" y="142875"/>
                    <a:pt x="410080" y="110890"/>
                    <a:pt x="410080" y="71438"/>
                  </a:cubicBezTo>
                  <a:cubicBezTo>
                    <a:pt x="410080" y="31985"/>
                    <a:pt x="378105" y="0"/>
                    <a:pt x="338642" y="0"/>
                  </a:cubicBezTo>
                  <a:close/>
                </a:path>
              </a:pathLst>
            </a:custGeom>
            <a:grpFill/>
            <a:ln w="3175" cap="flat">
              <a:solidFill>
                <a:schemeClr val="bg1"/>
              </a:solidFill>
              <a:prstDash val="solid"/>
              <a:miter/>
            </a:ln>
          </p:spPr>
          <p:txBody>
            <a:bodyPr rtlCol="0" anchor="ctr"/>
            <a:lstStyle/>
            <a:p>
              <a:endParaRPr lang="en-US"/>
            </a:p>
          </p:txBody>
        </p:sp>
      </p:grpSp>
      <p:sp>
        <p:nvSpPr>
          <p:cNvPr id="2" name="Rounded Rectangle 9">
            <a:extLst>
              <a:ext uri="{FF2B5EF4-FFF2-40B4-BE49-F238E27FC236}">
                <a16:creationId xmlns:a16="http://schemas.microsoft.com/office/drawing/2014/main" id="{04997718-AF1F-3802-B7A1-D05873B24BEE}"/>
              </a:ext>
            </a:extLst>
          </p:cNvPr>
          <p:cNvSpPr/>
          <p:nvPr/>
        </p:nvSpPr>
        <p:spPr>
          <a:xfrm>
            <a:off x="852351" y="1910510"/>
            <a:ext cx="2381602" cy="1737247"/>
          </a:xfrm>
          <a:prstGeom prst="roundRect">
            <a:avLst>
              <a:gd name="adj" fmla="val 2868"/>
            </a:avLst>
          </a:prstGeom>
          <a:noFill/>
          <a:ln w="28575">
            <a:solidFill>
              <a:srgbClr val="009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40786072-A875-CF5D-7452-2A5995922E55}"/>
              </a:ext>
            </a:extLst>
          </p:cNvPr>
          <p:cNvSpPr/>
          <p:nvPr/>
        </p:nvSpPr>
        <p:spPr>
          <a:xfrm>
            <a:off x="1836771" y="1678931"/>
            <a:ext cx="412763" cy="412763"/>
          </a:xfrm>
          <a:prstGeom prst="ellipse">
            <a:avLst/>
          </a:prstGeom>
          <a:solidFill>
            <a:srgbClr val="0094B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4B6"/>
              </a:solidFill>
              <a:effectLst/>
              <a:uLnTx/>
              <a:uFillTx/>
              <a:latin typeface="Calibri" panose="020F0502020204030204"/>
              <a:ea typeface="+mn-ea"/>
              <a:cs typeface="+mn-cs"/>
            </a:endParaRPr>
          </a:p>
        </p:txBody>
      </p:sp>
      <p:sp>
        <p:nvSpPr>
          <p:cNvPr id="7" name="TextBox 5">
            <a:extLst>
              <a:ext uri="{FF2B5EF4-FFF2-40B4-BE49-F238E27FC236}">
                <a16:creationId xmlns:a16="http://schemas.microsoft.com/office/drawing/2014/main" id="{AE5E946E-324C-DEA2-A8F6-A7065061C346}"/>
              </a:ext>
            </a:extLst>
          </p:cNvPr>
          <p:cNvSpPr txBox="1"/>
          <p:nvPr/>
        </p:nvSpPr>
        <p:spPr>
          <a:xfrm>
            <a:off x="1001430" y="2357556"/>
            <a:ext cx="2083445" cy="619785"/>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0000"/>
              </a:lnSpc>
            </a:pPr>
            <a:r>
              <a:rPr lang="en-US" sz="1600" b="1">
                <a:solidFill>
                  <a:schemeClr val="tx1">
                    <a:lumMod val="65000"/>
                    <a:lumOff val="35000"/>
                  </a:schemeClr>
                </a:solidFill>
                <a:latin typeface="Roboto"/>
                <a:cs typeface="Calibri"/>
              </a:rPr>
              <a:t>Which</a:t>
            </a:r>
            <a:r>
              <a:rPr lang="en-US" sz="1600" b="1">
                <a:solidFill>
                  <a:schemeClr val="tx1">
                    <a:lumMod val="65000"/>
                    <a:lumOff val="35000"/>
                  </a:schemeClr>
                </a:solidFill>
                <a:latin typeface="Roboto"/>
                <a:ea typeface="Roboto"/>
                <a:cs typeface="Calibri"/>
              </a:rPr>
              <a:t> of these are you using AI for?</a:t>
            </a:r>
            <a:endParaRPr lang="en-US">
              <a:solidFill>
                <a:schemeClr val="tx1">
                  <a:lumMod val="65000"/>
                  <a:lumOff val="35000"/>
                </a:schemeClr>
              </a:solidFill>
            </a:endParaRPr>
          </a:p>
        </p:txBody>
      </p:sp>
      <p:pic>
        <p:nvPicPr>
          <p:cNvPr id="6" name="Picture 5" descr="A puzzle pieces with text on them&#10;&#10;Description automatically generated">
            <a:extLst>
              <a:ext uri="{FF2B5EF4-FFF2-40B4-BE49-F238E27FC236}">
                <a16:creationId xmlns:a16="http://schemas.microsoft.com/office/drawing/2014/main" id="{87B4D3E8-E4ED-FA26-2828-18602352FA65}"/>
              </a:ext>
            </a:extLst>
          </p:cNvPr>
          <p:cNvPicPr>
            <a:picLocks noChangeAspect="1"/>
          </p:cNvPicPr>
          <p:nvPr/>
        </p:nvPicPr>
        <p:blipFill rotWithShape="1">
          <a:blip r:embed="rId3"/>
          <a:srcRect l="-38" t="4322" r="166" b="196"/>
          <a:stretch/>
        </p:blipFill>
        <p:spPr>
          <a:xfrm>
            <a:off x="3647301" y="1256880"/>
            <a:ext cx="4900306" cy="5305154"/>
          </a:xfrm>
          <a:prstGeom prst="rect">
            <a:avLst/>
          </a:prstGeom>
        </p:spPr>
      </p:pic>
    </p:spTree>
    <p:extLst>
      <p:ext uri="{BB962C8B-B14F-4D97-AF65-F5344CB8AC3E}">
        <p14:creationId xmlns:p14="http://schemas.microsoft.com/office/powerpoint/2010/main" val="252764163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23</Slides>
  <Notes>21</Notes>
  <HiddenSlides>0</HiddenSlide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Collective Conversations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Collective Conversations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May Suen</dc:creator>
  <cp:revision>113</cp:revision>
  <cp:lastPrinted>2022-02-01T05:30:19Z</cp:lastPrinted>
  <dcterms:created xsi:type="dcterms:W3CDTF">2021-03-30T21:15:58Z</dcterms:created>
  <dcterms:modified xsi:type="dcterms:W3CDTF">2024-04-17T17:57:07Z</dcterms:modified>
</cp:coreProperties>
</file>